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6" r:id="rId9"/>
    <p:sldId id="264" r:id="rId10"/>
    <p:sldId id="265" r:id="rId11"/>
    <p:sldId id="262" r:id="rId12"/>
    <p:sldId id="263" r:id="rId13"/>
  </p:sldIdLst>
  <p:sldSz cx="9144000" cy="5143500" type="screen16x9"/>
  <p:notesSz cx="7559675" cy="10691813"/>
  <p:defaultTex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228"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9" name="PlaceHolder 2"/>
          <p:cNvSpPr>
            <a:spLocks noGrp="1"/>
          </p:cNvSpPr>
          <p:nvPr>
            <p:ph type="body"/>
          </p:nvPr>
        </p:nvSpPr>
        <p:spPr>
          <a:xfrm>
            <a:off x="311760" y="1229760"/>
            <a:ext cx="851976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0" name="PlaceHolder 3"/>
          <p:cNvSpPr>
            <a:spLocks noGrp="1"/>
          </p:cNvSpPr>
          <p:nvPr>
            <p:ph type="body"/>
          </p:nvPr>
        </p:nvSpPr>
        <p:spPr>
          <a:xfrm>
            <a:off x="311760" y="2973600"/>
            <a:ext cx="851976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2" name="PlaceHolder 2"/>
          <p:cNvSpPr>
            <a:spLocks noGrp="1"/>
          </p:cNvSpPr>
          <p:nvPr>
            <p:ph type="body"/>
          </p:nvPr>
        </p:nvSpPr>
        <p:spPr>
          <a:xfrm>
            <a:off x="31176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3" name="PlaceHolder 3"/>
          <p:cNvSpPr>
            <a:spLocks noGrp="1"/>
          </p:cNvSpPr>
          <p:nvPr>
            <p:ph type="body"/>
          </p:nvPr>
        </p:nvSpPr>
        <p:spPr>
          <a:xfrm>
            <a:off x="467712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4" name="PlaceHolder 4"/>
          <p:cNvSpPr>
            <a:spLocks noGrp="1"/>
          </p:cNvSpPr>
          <p:nvPr>
            <p:ph type="body"/>
          </p:nvPr>
        </p:nvSpPr>
        <p:spPr>
          <a:xfrm>
            <a:off x="4677120" y="297360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5" name="PlaceHolder 5"/>
          <p:cNvSpPr>
            <a:spLocks noGrp="1"/>
          </p:cNvSpPr>
          <p:nvPr>
            <p:ph type="body"/>
          </p:nvPr>
        </p:nvSpPr>
        <p:spPr>
          <a:xfrm>
            <a:off x="311760" y="297360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7" name="PlaceHolder 2"/>
          <p:cNvSpPr>
            <a:spLocks noGrp="1"/>
          </p:cNvSpPr>
          <p:nvPr>
            <p:ph type="body"/>
          </p:nvPr>
        </p:nvSpPr>
        <p:spPr>
          <a:xfrm>
            <a:off x="311760" y="1229760"/>
            <a:ext cx="851976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8" name="PlaceHolder 3"/>
          <p:cNvSpPr>
            <a:spLocks noGrp="1"/>
          </p:cNvSpPr>
          <p:nvPr>
            <p:ph type="body"/>
          </p:nvPr>
        </p:nvSpPr>
        <p:spPr>
          <a:xfrm>
            <a:off x="311760" y="1229760"/>
            <a:ext cx="851976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39" name="Picture 38"/>
          <p:cNvPicPr/>
          <p:nvPr/>
        </p:nvPicPr>
        <p:blipFill>
          <a:blip r:embed="rId2"/>
          <a:stretch/>
        </p:blipFill>
        <p:spPr>
          <a:xfrm>
            <a:off x="2479680" y="1229400"/>
            <a:ext cx="4183920" cy="3338280"/>
          </a:xfrm>
          <a:prstGeom prst="rect">
            <a:avLst/>
          </a:prstGeom>
          <a:ln>
            <a:noFill/>
          </a:ln>
        </p:spPr>
      </p:pic>
      <p:pic>
        <p:nvPicPr>
          <p:cNvPr id="40" name="Picture 39"/>
          <p:cNvPicPr/>
          <p:nvPr/>
        </p:nvPicPr>
        <p:blipFill>
          <a:blip r:embed="rId2"/>
          <a:stretch/>
        </p:blipFill>
        <p:spPr>
          <a:xfrm>
            <a:off x="2479680" y="1229400"/>
            <a:ext cx="4183920" cy="333828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8"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9" name="PlaceHolder 2"/>
          <p:cNvSpPr>
            <a:spLocks noGrp="1"/>
          </p:cNvSpPr>
          <p:nvPr>
            <p:ph type="subTitle"/>
          </p:nvPr>
        </p:nvSpPr>
        <p:spPr>
          <a:xfrm>
            <a:off x="311760" y="1229760"/>
            <a:ext cx="8519760" cy="3338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1" name="PlaceHolder 2"/>
          <p:cNvSpPr>
            <a:spLocks noGrp="1"/>
          </p:cNvSpPr>
          <p:nvPr>
            <p:ph type="body"/>
          </p:nvPr>
        </p:nvSpPr>
        <p:spPr>
          <a:xfrm>
            <a:off x="311760" y="1229760"/>
            <a:ext cx="851976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3" name="PlaceHolder 2"/>
          <p:cNvSpPr>
            <a:spLocks noGrp="1"/>
          </p:cNvSpPr>
          <p:nvPr>
            <p:ph type="body"/>
          </p:nvPr>
        </p:nvSpPr>
        <p:spPr>
          <a:xfrm>
            <a:off x="311760" y="1229760"/>
            <a:ext cx="415728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54" name="PlaceHolder 3"/>
          <p:cNvSpPr>
            <a:spLocks noGrp="1"/>
          </p:cNvSpPr>
          <p:nvPr>
            <p:ph type="body"/>
          </p:nvPr>
        </p:nvSpPr>
        <p:spPr>
          <a:xfrm>
            <a:off x="4677120" y="1229760"/>
            <a:ext cx="415728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5"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6" name="PlaceHolder 1"/>
          <p:cNvSpPr>
            <a:spLocks noGrp="1"/>
          </p:cNvSpPr>
          <p:nvPr>
            <p:ph type="subTitle"/>
          </p:nvPr>
        </p:nvSpPr>
        <p:spPr>
          <a:xfrm>
            <a:off x="311760" y="410040"/>
            <a:ext cx="8519760" cy="281484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58" name="PlaceHolder 2"/>
          <p:cNvSpPr>
            <a:spLocks noGrp="1"/>
          </p:cNvSpPr>
          <p:nvPr>
            <p:ph type="body"/>
          </p:nvPr>
        </p:nvSpPr>
        <p:spPr>
          <a:xfrm>
            <a:off x="31176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59" name="PlaceHolder 3"/>
          <p:cNvSpPr>
            <a:spLocks noGrp="1"/>
          </p:cNvSpPr>
          <p:nvPr>
            <p:ph type="body"/>
          </p:nvPr>
        </p:nvSpPr>
        <p:spPr>
          <a:xfrm>
            <a:off x="311760" y="297360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0" name="PlaceHolder 4"/>
          <p:cNvSpPr>
            <a:spLocks noGrp="1"/>
          </p:cNvSpPr>
          <p:nvPr>
            <p:ph type="body"/>
          </p:nvPr>
        </p:nvSpPr>
        <p:spPr>
          <a:xfrm>
            <a:off x="4677120" y="1229760"/>
            <a:ext cx="415728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8" name="PlaceHolder 2"/>
          <p:cNvSpPr>
            <a:spLocks noGrp="1"/>
          </p:cNvSpPr>
          <p:nvPr>
            <p:ph type="subTitle"/>
          </p:nvPr>
        </p:nvSpPr>
        <p:spPr>
          <a:xfrm>
            <a:off x="311760" y="1229760"/>
            <a:ext cx="8519760" cy="3338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2" name="PlaceHolder 2"/>
          <p:cNvSpPr>
            <a:spLocks noGrp="1"/>
          </p:cNvSpPr>
          <p:nvPr>
            <p:ph type="body"/>
          </p:nvPr>
        </p:nvSpPr>
        <p:spPr>
          <a:xfrm>
            <a:off x="311760" y="1229760"/>
            <a:ext cx="415728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3" name="PlaceHolder 3"/>
          <p:cNvSpPr>
            <a:spLocks noGrp="1"/>
          </p:cNvSpPr>
          <p:nvPr>
            <p:ph type="body"/>
          </p:nvPr>
        </p:nvSpPr>
        <p:spPr>
          <a:xfrm>
            <a:off x="467712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4" name="PlaceHolder 4"/>
          <p:cNvSpPr>
            <a:spLocks noGrp="1"/>
          </p:cNvSpPr>
          <p:nvPr>
            <p:ph type="body"/>
          </p:nvPr>
        </p:nvSpPr>
        <p:spPr>
          <a:xfrm>
            <a:off x="4677120" y="297360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6" name="PlaceHolder 2"/>
          <p:cNvSpPr>
            <a:spLocks noGrp="1"/>
          </p:cNvSpPr>
          <p:nvPr>
            <p:ph type="body"/>
          </p:nvPr>
        </p:nvSpPr>
        <p:spPr>
          <a:xfrm>
            <a:off x="31176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7" name="PlaceHolder 3"/>
          <p:cNvSpPr>
            <a:spLocks noGrp="1"/>
          </p:cNvSpPr>
          <p:nvPr>
            <p:ph type="body"/>
          </p:nvPr>
        </p:nvSpPr>
        <p:spPr>
          <a:xfrm>
            <a:off x="467712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68" name="PlaceHolder 4"/>
          <p:cNvSpPr>
            <a:spLocks noGrp="1"/>
          </p:cNvSpPr>
          <p:nvPr>
            <p:ph type="body"/>
          </p:nvPr>
        </p:nvSpPr>
        <p:spPr>
          <a:xfrm>
            <a:off x="311760" y="2973600"/>
            <a:ext cx="851976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0" name="PlaceHolder 2"/>
          <p:cNvSpPr>
            <a:spLocks noGrp="1"/>
          </p:cNvSpPr>
          <p:nvPr>
            <p:ph type="body"/>
          </p:nvPr>
        </p:nvSpPr>
        <p:spPr>
          <a:xfrm>
            <a:off x="311760" y="1229760"/>
            <a:ext cx="851976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71" name="PlaceHolder 3"/>
          <p:cNvSpPr>
            <a:spLocks noGrp="1"/>
          </p:cNvSpPr>
          <p:nvPr>
            <p:ph type="body"/>
          </p:nvPr>
        </p:nvSpPr>
        <p:spPr>
          <a:xfrm>
            <a:off x="311760" y="2973600"/>
            <a:ext cx="851976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3" name="PlaceHolder 2"/>
          <p:cNvSpPr>
            <a:spLocks noGrp="1"/>
          </p:cNvSpPr>
          <p:nvPr>
            <p:ph type="body"/>
          </p:nvPr>
        </p:nvSpPr>
        <p:spPr>
          <a:xfrm>
            <a:off x="31176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74" name="PlaceHolder 3"/>
          <p:cNvSpPr>
            <a:spLocks noGrp="1"/>
          </p:cNvSpPr>
          <p:nvPr>
            <p:ph type="body"/>
          </p:nvPr>
        </p:nvSpPr>
        <p:spPr>
          <a:xfrm>
            <a:off x="467712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75" name="PlaceHolder 4"/>
          <p:cNvSpPr>
            <a:spLocks noGrp="1"/>
          </p:cNvSpPr>
          <p:nvPr>
            <p:ph type="body"/>
          </p:nvPr>
        </p:nvSpPr>
        <p:spPr>
          <a:xfrm>
            <a:off x="4677120" y="297360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76" name="PlaceHolder 5"/>
          <p:cNvSpPr>
            <a:spLocks noGrp="1"/>
          </p:cNvSpPr>
          <p:nvPr>
            <p:ph type="body"/>
          </p:nvPr>
        </p:nvSpPr>
        <p:spPr>
          <a:xfrm>
            <a:off x="311760" y="297360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78" name="PlaceHolder 2"/>
          <p:cNvSpPr>
            <a:spLocks noGrp="1"/>
          </p:cNvSpPr>
          <p:nvPr>
            <p:ph type="body"/>
          </p:nvPr>
        </p:nvSpPr>
        <p:spPr>
          <a:xfrm>
            <a:off x="311760" y="1229760"/>
            <a:ext cx="851976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79" name="PlaceHolder 3"/>
          <p:cNvSpPr>
            <a:spLocks noGrp="1"/>
          </p:cNvSpPr>
          <p:nvPr>
            <p:ph type="body"/>
          </p:nvPr>
        </p:nvSpPr>
        <p:spPr>
          <a:xfrm>
            <a:off x="311760" y="1229760"/>
            <a:ext cx="851976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80" name="Picture 79"/>
          <p:cNvPicPr/>
          <p:nvPr/>
        </p:nvPicPr>
        <p:blipFill>
          <a:blip r:embed="rId2"/>
          <a:stretch/>
        </p:blipFill>
        <p:spPr>
          <a:xfrm>
            <a:off x="2479680" y="1229400"/>
            <a:ext cx="4183920" cy="3338280"/>
          </a:xfrm>
          <a:prstGeom prst="rect">
            <a:avLst/>
          </a:prstGeom>
          <a:ln>
            <a:noFill/>
          </a:ln>
        </p:spPr>
      </p:pic>
      <p:pic>
        <p:nvPicPr>
          <p:cNvPr id="81" name="Picture 80"/>
          <p:cNvPicPr/>
          <p:nvPr/>
        </p:nvPicPr>
        <p:blipFill>
          <a:blip r:embed="rId2"/>
          <a:stretch/>
        </p:blipFill>
        <p:spPr>
          <a:xfrm>
            <a:off x="2479680" y="1229400"/>
            <a:ext cx="4183920" cy="3338280"/>
          </a:xfrm>
          <a:prstGeom prst="rect">
            <a:avLst/>
          </a:prstGeom>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0" name="PlaceHolder 2"/>
          <p:cNvSpPr>
            <a:spLocks noGrp="1"/>
          </p:cNvSpPr>
          <p:nvPr>
            <p:ph type="body"/>
          </p:nvPr>
        </p:nvSpPr>
        <p:spPr>
          <a:xfrm>
            <a:off x="311760" y="1229760"/>
            <a:ext cx="851976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2" name="PlaceHolder 2"/>
          <p:cNvSpPr>
            <a:spLocks noGrp="1"/>
          </p:cNvSpPr>
          <p:nvPr>
            <p:ph type="body"/>
          </p:nvPr>
        </p:nvSpPr>
        <p:spPr>
          <a:xfrm>
            <a:off x="311760" y="1229760"/>
            <a:ext cx="415728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3" name="PlaceHolder 3"/>
          <p:cNvSpPr>
            <a:spLocks noGrp="1"/>
          </p:cNvSpPr>
          <p:nvPr>
            <p:ph type="body"/>
          </p:nvPr>
        </p:nvSpPr>
        <p:spPr>
          <a:xfrm>
            <a:off x="4677120" y="1229760"/>
            <a:ext cx="415728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311760" y="410040"/>
            <a:ext cx="8519760" cy="281484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7" name="PlaceHolder 2"/>
          <p:cNvSpPr>
            <a:spLocks noGrp="1"/>
          </p:cNvSpPr>
          <p:nvPr>
            <p:ph type="body"/>
          </p:nvPr>
        </p:nvSpPr>
        <p:spPr>
          <a:xfrm>
            <a:off x="31176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8" name="PlaceHolder 3"/>
          <p:cNvSpPr>
            <a:spLocks noGrp="1"/>
          </p:cNvSpPr>
          <p:nvPr>
            <p:ph type="body"/>
          </p:nvPr>
        </p:nvSpPr>
        <p:spPr>
          <a:xfrm>
            <a:off x="311760" y="297360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9" name="PlaceHolder 4"/>
          <p:cNvSpPr>
            <a:spLocks noGrp="1"/>
          </p:cNvSpPr>
          <p:nvPr>
            <p:ph type="body"/>
          </p:nvPr>
        </p:nvSpPr>
        <p:spPr>
          <a:xfrm>
            <a:off x="4677120" y="1229760"/>
            <a:ext cx="415728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1" name="PlaceHolder 2"/>
          <p:cNvSpPr>
            <a:spLocks noGrp="1"/>
          </p:cNvSpPr>
          <p:nvPr>
            <p:ph type="body"/>
          </p:nvPr>
        </p:nvSpPr>
        <p:spPr>
          <a:xfrm>
            <a:off x="311760" y="1229760"/>
            <a:ext cx="4157280" cy="3338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2" name="PlaceHolder 3"/>
          <p:cNvSpPr>
            <a:spLocks noGrp="1"/>
          </p:cNvSpPr>
          <p:nvPr>
            <p:ph type="body"/>
          </p:nvPr>
        </p:nvSpPr>
        <p:spPr>
          <a:xfrm>
            <a:off x="467712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3" name="PlaceHolder 4"/>
          <p:cNvSpPr>
            <a:spLocks noGrp="1"/>
          </p:cNvSpPr>
          <p:nvPr>
            <p:ph type="body"/>
          </p:nvPr>
        </p:nvSpPr>
        <p:spPr>
          <a:xfrm>
            <a:off x="4677120" y="297360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311760" y="401040"/>
            <a:ext cx="8519760" cy="6253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5" name="PlaceHolder 2"/>
          <p:cNvSpPr>
            <a:spLocks noGrp="1"/>
          </p:cNvSpPr>
          <p:nvPr>
            <p:ph type="body"/>
          </p:nvPr>
        </p:nvSpPr>
        <p:spPr>
          <a:xfrm>
            <a:off x="31176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6" name="PlaceHolder 3"/>
          <p:cNvSpPr>
            <a:spLocks noGrp="1"/>
          </p:cNvSpPr>
          <p:nvPr>
            <p:ph type="body"/>
          </p:nvPr>
        </p:nvSpPr>
        <p:spPr>
          <a:xfrm>
            <a:off x="4677120" y="1229760"/>
            <a:ext cx="415728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7" name="PlaceHolder 4"/>
          <p:cNvSpPr>
            <a:spLocks noGrp="1"/>
          </p:cNvSpPr>
          <p:nvPr>
            <p:ph type="body"/>
          </p:nvPr>
        </p:nvSpPr>
        <p:spPr>
          <a:xfrm>
            <a:off x="311760" y="2973600"/>
            <a:ext cx="8519760" cy="1592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A3990"/>
        </a:solidFill>
        <a:effectLst/>
      </p:bgPr>
    </p:bg>
    <p:spTree>
      <p:nvGrpSpPr>
        <p:cNvPr id="1" name=""/>
        <p:cNvGrpSpPr/>
        <p:nvPr/>
      </p:nvGrpSpPr>
      <p:grpSpPr>
        <a:xfrm>
          <a:off x="0" y="0"/>
          <a:ext cx="0" cy="0"/>
          <a:chOff x="0" y="0"/>
          <a:chExt cx="0" cy="0"/>
        </a:xfrm>
      </p:grpSpPr>
      <p:sp>
        <p:nvSpPr>
          <p:cNvPr id="7" name="CustomShape 1"/>
          <p:cNvSpPr/>
          <p:nvPr/>
        </p:nvSpPr>
        <p:spPr>
          <a:xfrm>
            <a:off x="8128800" y="0"/>
            <a:ext cx="1014480" cy="1014480"/>
          </a:xfrm>
          <a:prstGeom prst="rect">
            <a:avLst/>
          </a:prstGeom>
          <a:solidFill>
            <a:schemeClr val="accent1"/>
          </a:solidFill>
          <a:ln>
            <a:noFill/>
          </a:ln>
        </p:spPr>
        <p:style>
          <a:lnRef idx="0">
            <a:scrgbClr r="0" g="0" b="0"/>
          </a:lnRef>
          <a:fillRef idx="0">
            <a:scrgbClr r="0" g="0" b="0"/>
          </a:fillRef>
          <a:effectRef idx="0">
            <a:scrgbClr r="0" g="0" b="0"/>
          </a:effectRef>
          <a:fontRef idx="minor"/>
        </p:style>
      </p:sp>
      <p:sp>
        <p:nvSpPr>
          <p:cNvPr id="8" name="CustomShape 2"/>
          <p:cNvSpPr/>
          <p:nvPr/>
        </p:nvSpPr>
        <p:spPr>
          <a:xfrm flipH="1">
            <a:off x="7112880" y="0"/>
            <a:ext cx="1014480" cy="1014480"/>
          </a:xfrm>
          <a:prstGeom prst="rtTriangle">
            <a:avLst/>
          </a:prstGeom>
          <a:solidFill>
            <a:schemeClr val="accent2"/>
          </a:solidFill>
          <a:ln>
            <a:noFill/>
          </a:ln>
        </p:spPr>
        <p:style>
          <a:lnRef idx="0">
            <a:scrgbClr r="0" g="0" b="0"/>
          </a:lnRef>
          <a:fillRef idx="0">
            <a:scrgbClr r="0" g="0" b="0"/>
          </a:fillRef>
          <a:effectRef idx="0">
            <a:scrgbClr r="0" g="0" b="0"/>
          </a:effectRef>
          <a:fontRef idx="minor"/>
        </p:style>
      </p:sp>
      <p:sp>
        <p:nvSpPr>
          <p:cNvPr id="2" name="CustomShape 3"/>
          <p:cNvSpPr/>
          <p:nvPr/>
        </p:nvSpPr>
        <p:spPr>
          <a:xfrm rot="10800000" flipH="1">
            <a:off x="9142920" y="2030040"/>
            <a:ext cx="1014480" cy="1014480"/>
          </a:xfrm>
          <a:prstGeom prst="rtTriangle">
            <a:avLst/>
          </a:prstGeom>
          <a:solidFill>
            <a:schemeClr val="accent6"/>
          </a:solidFill>
          <a:ln>
            <a:noFill/>
          </a:ln>
        </p:spPr>
        <p:style>
          <a:lnRef idx="0">
            <a:scrgbClr r="0" g="0" b="0"/>
          </a:lnRef>
          <a:fillRef idx="0">
            <a:scrgbClr r="0" g="0" b="0"/>
          </a:fillRef>
          <a:effectRef idx="0">
            <a:scrgbClr r="0" g="0" b="0"/>
          </a:effectRef>
          <a:fontRef idx="minor"/>
        </p:style>
      </p:sp>
      <p:sp>
        <p:nvSpPr>
          <p:cNvPr id="3" name="CustomShape 4"/>
          <p:cNvSpPr/>
          <p:nvPr/>
        </p:nvSpPr>
        <p:spPr>
          <a:xfrm rot="10800000">
            <a:off x="8128440" y="2030040"/>
            <a:ext cx="1014480" cy="1014480"/>
          </a:xfrm>
          <a:prstGeom prst="rtTriangle">
            <a:avLst/>
          </a:prstGeom>
          <a:solidFill>
            <a:schemeClr val="accent1"/>
          </a:solidFill>
          <a:ln>
            <a:noFill/>
          </a:ln>
        </p:spPr>
        <p:style>
          <a:lnRef idx="0">
            <a:scrgbClr r="0" g="0" b="0"/>
          </a:lnRef>
          <a:fillRef idx="0">
            <a:scrgbClr r="0" g="0" b="0"/>
          </a:fillRef>
          <a:effectRef idx="0">
            <a:scrgbClr r="0" g="0" b="0"/>
          </a:effectRef>
          <a:fontRef idx="minor"/>
        </p:style>
      </p:sp>
      <p:sp>
        <p:nvSpPr>
          <p:cNvPr id="4" name="CustomShape 5"/>
          <p:cNvSpPr/>
          <p:nvPr/>
        </p:nvSpPr>
        <p:spPr>
          <a:xfrm rot="10800000">
            <a:off x="10158840" y="3045240"/>
            <a:ext cx="1014480" cy="1014480"/>
          </a:xfrm>
          <a:prstGeom prst="rtTriangle">
            <a:avLst/>
          </a:prstGeom>
          <a:solidFill>
            <a:schemeClr val="accent6"/>
          </a:solidFill>
          <a:ln>
            <a:noFill/>
          </a:ln>
        </p:spPr>
        <p:style>
          <a:lnRef idx="0">
            <a:scrgbClr r="0" g="0" b="0"/>
          </a:lnRef>
          <a:fillRef idx="0">
            <a:scrgbClr r="0" g="0" b="0"/>
          </a:fillRef>
          <a:effectRef idx="0">
            <a:scrgbClr r="0" g="0" b="0"/>
          </a:effectRef>
          <a:fontRef idx="minor"/>
        </p:style>
      </p:sp>
      <p:sp>
        <p:nvSpPr>
          <p:cNvPr id="5" name="PlaceHolder 6"/>
          <p:cNvSpPr>
            <a:spLocks noGrp="1"/>
          </p:cNvSpPr>
          <p:nvPr>
            <p:ph type="title"/>
          </p:nvPr>
        </p:nvSpPr>
        <p:spPr>
          <a:xfrm>
            <a:off x="311760" y="410040"/>
            <a:ext cx="8519760" cy="60696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 name="PlaceHolder 7"/>
          <p:cNvSpPr>
            <a:spLocks noGrp="1"/>
          </p:cNvSpPr>
          <p:nvPr>
            <p:ph type="body"/>
          </p:nvPr>
        </p:nvSpPr>
        <p:spPr>
          <a:xfrm>
            <a:off x="457200" y="1203480"/>
            <a:ext cx="8229240" cy="2982960"/>
          </a:xfrm>
          <a:prstGeom prst="rect">
            <a:avLst/>
          </a:prstGeom>
        </p:spPr>
        <p:txBody>
          <a:bodyPr lIns="0" tIns="0" rIns="0" bIns="0"/>
          <a:lstStyle/>
          <a:p>
            <a:pPr marL="432000" indent="-324000">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CustomShape 1"/>
          <p:cNvSpPr/>
          <p:nvPr/>
        </p:nvSpPr>
        <p:spPr>
          <a:xfrm>
            <a:off x="8154720" y="3903840"/>
            <a:ext cx="988560" cy="987120"/>
          </a:xfrm>
          <a:prstGeom prst="rtTriangle">
            <a:avLst/>
          </a:prstGeom>
          <a:solidFill>
            <a:schemeClr val="accent5"/>
          </a:solidFill>
          <a:ln>
            <a:noFill/>
          </a:ln>
        </p:spPr>
        <p:style>
          <a:lnRef idx="0">
            <a:scrgbClr r="0" g="0" b="0"/>
          </a:lnRef>
          <a:fillRef idx="0">
            <a:scrgbClr r="0" g="0" b="0"/>
          </a:fillRef>
          <a:effectRef idx="0">
            <a:scrgbClr r="0" g="0" b="0"/>
          </a:effectRef>
          <a:fontRef idx="minor"/>
        </p:style>
      </p:sp>
      <p:sp>
        <p:nvSpPr>
          <p:cNvPr id="42" name="CustomShape 2"/>
          <p:cNvSpPr/>
          <p:nvPr/>
        </p:nvSpPr>
        <p:spPr>
          <a:xfrm flipH="1">
            <a:off x="6180480" y="3903840"/>
            <a:ext cx="988560" cy="987120"/>
          </a:xfrm>
          <a:prstGeom prst="rtTriangle">
            <a:avLst/>
          </a:prstGeom>
          <a:solidFill>
            <a:schemeClr val="accent5"/>
          </a:solidFill>
          <a:ln>
            <a:noFill/>
          </a:ln>
        </p:spPr>
        <p:style>
          <a:lnRef idx="0">
            <a:scrgbClr r="0" g="0" b="0"/>
          </a:lnRef>
          <a:fillRef idx="0">
            <a:scrgbClr r="0" g="0" b="0"/>
          </a:fillRef>
          <a:effectRef idx="0">
            <a:scrgbClr r="0" g="0" b="0"/>
          </a:effectRef>
          <a:fontRef idx="minor"/>
        </p:style>
      </p:sp>
      <p:sp>
        <p:nvSpPr>
          <p:cNvPr id="43" name="CustomShape 3"/>
          <p:cNvSpPr/>
          <p:nvPr/>
        </p:nvSpPr>
        <p:spPr>
          <a:xfrm>
            <a:off x="7170120" y="3903840"/>
            <a:ext cx="988560" cy="987120"/>
          </a:xfrm>
          <a:prstGeom prst="rect">
            <a:avLst/>
          </a:prstGeom>
          <a:solidFill>
            <a:schemeClr val="accent4"/>
          </a:solidFill>
          <a:ln>
            <a:noFill/>
          </a:ln>
        </p:spPr>
        <p:style>
          <a:lnRef idx="0">
            <a:scrgbClr r="0" g="0" b="0"/>
          </a:lnRef>
          <a:fillRef idx="0">
            <a:scrgbClr r="0" g="0" b="0"/>
          </a:fillRef>
          <a:effectRef idx="0">
            <a:scrgbClr r="0" g="0" b="0"/>
          </a:effectRef>
          <a:fontRef idx="minor"/>
        </p:style>
      </p:sp>
      <p:sp>
        <p:nvSpPr>
          <p:cNvPr id="44" name="CustomShape 4"/>
          <p:cNvSpPr/>
          <p:nvPr/>
        </p:nvSpPr>
        <p:spPr>
          <a:xfrm rot="10800000">
            <a:off x="10132920" y="5879160"/>
            <a:ext cx="988560" cy="987120"/>
          </a:xfrm>
          <a:prstGeom prst="rtTriangle">
            <a:avLst/>
          </a:prstGeom>
          <a:solidFill>
            <a:schemeClr val="accent3"/>
          </a:solidFill>
          <a:ln>
            <a:noFill/>
          </a:ln>
        </p:spPr>
        <p:style>
          <a:lnRef idx="0">
            <a:scrgbClr r="0" g="0" b="0"/>
          </a:lnRef>
          <a:fillRef idx="0">
            <a:scrgbClr r="0" g="0" b="0"/>
          </a:fillRef>
          <a:effectRef idx="0">
            <a:scrgbClr r="0" g="0" b="0"/>
          </a:effectRef>
          <a:fontRef idx="minor"/>
        </p:style>
      </p:sp>
      <p:sp>
        <p:nvSpPr>
          <p:cNvPr id="45" name="CustomShape 5"/>
          <p:cNvSpPr/>
          <p:nvPr/>
        </p:nvSpPr>
        <p:spPr>
          <a:xfrm>
            <a:off x="0" y="4891680"/>
            <a:ext cx="9143280" cy="251280"/>
          </a:xfrm>
          <a:prstGeom prst="rect">
            <a:avLst/>
          </a:prstGeom>
          <a:solidFill>
            <a:schemeClr val="dk1"/>
          </a:solidFill>
          <a:ln>
            <a:noFill/>
          </a:ln>
        </p:spPr>
        <p:style>
          <a:lnRef idx="0">
            <a:scrgbClr r="0" g="0" b="0"/>
          </a:lnRef>
          <a:fillRef idx="0">
            <a:scrgbClr r="0" g="0" b="0"/>
          </a:fillRef>
          <a:effectRef idx="0">
            <a:scrgbClr r="0" g="0" b="0"/>
          </a:effectRef>
          <a:fontRef idx="minor"/>
        </p:style>
      </p:sp>
      <p:sp>
        <p:nvSpPr>
          <p:cNvPr id="46" name="PlaceHolder 6"/>
          <p:cNvSpPr>
            <a:spLocks noGrp="1"/>
          </p:cNvSpPr>
          <p:nvPr>
            <p:ph type="title"/>
          </p:nvPr>
        </p:nvSpPr>
        <p:spPr>
          <a:xfrm>
            <a:off x="311760" y="410040"/>
            <a:ext cx="8519760" cy="60696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7" name="PlaceHolder 7"/>
          <p:cNvSpPr>
            <a:spLocks noGrp="1"/>
          </p:cNvSpPr>
          <p:nvPr>
            <p:ph type="body"/>
          </p:nvPr>
        </p:nvSpPr>
        <p:spPr>
          <a:xfrm>
            <a:off x="311760" y="1229760"/>
            <a:ext cx="8519760" cy="3338280"/>
          </a:xfrm>
          <a:prstGeom prst="rect">
            <a:avLst/>
          </a:prstGeom>
        </p:spPr>
        <p:txBody>
          <a:bodyPr lIns="0" tIns="0" rIns="0" bIns="0"/>
          <a:lstStyle/>
          <a:p>
            <a:pPr marL="432000" indent="-324000">
              <a:buClr>
                <a:srgbClr val="000000"/>
              </a:buClr>
              <a:buSzPct val="45000"/>
              <a:buFont typeface="Wingdings" charset="2"/>
              <a:buChar char=""/>
            </a:pPr>
            <a:r>
              <a:rPr lang="en-US" sz="18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US" sz="1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US" sz="18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US" sz="18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US" sz="18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US" sz="18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US" sz="18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597960" y="552536"/>
            <a:ext cx="8221320" cy="8380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chor="b"/>
          <a:lstStyle/>
          <a:p>
            <a:pPr>
              <a:lnSpc>
                <a:spcPct val="100000"/>
              </a:lnSpc>
            </a:pPr>
            <a:r>
              <a:rPr lang="id-ID" sz="4200" b="0" strike="noStrike" spc="-1" dirty="0" smtClean="0">
                <a:solidFill>
                  <a:srgbClr val="FFFFFF"/>
                </a:solidFill>
                <a:uFill>
                  <a:solidFill>
                    <a:srgbClr val="FFFFFF"/>
                  </a:solidFill>
                </a:uFill>
                <a:latin typeface="Roboto"/>
                <a:ea typeface="Roboto"/>
              </a:rPr>
              <a:t>Grab Doghnuts</a:t>
            </a:r>
            <a:endParaRPr lang="en-US" sz="1800" b="0" strike="noStrike" spc="-1" dirty="0">
              <a:solidFill>
                <a:srgbClr val="000000"/>
              </a:solidFill>
              <a:uFill>
                <a:solidFill>
                  <a:srgbClr val="FFFFFF"/>
                </a:solidFill>
              </a:uFill>
              <a:latin typeface="Arial"/>
            </a:endParaRPr>
          </a:p>
        </p:txBody>
      </p:sp>
      <p:sp>
        <p:nvSpPr>
          <p:cNvPr id="83" name="CustomShape 2"/>
          <p:cNvSpPr/>
          <p:nvPr/>
        </p:nvSpPr>
        <p:spPr>
          <a:xfrm>
            <a:off x="597960" y="2654193"/>
            <a:ext cx="8221320" cy="2102741"/>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id-ID" sz="2100" spc="-1" dirty="0" smtClean="0">
                <a:solidFill>
                  <a:srgbClr val="FFFFFF"/>
                </a:solidFill>
                <a:uFill>
                  <a:solidFill>
                    <a:srgbClr val="FFFFFF"/>
                  </a:solidFill>
                </a:uFill>
                <a:latin typeface="Roboto"/>
              </a:rPr>
              <a:t>YUSUP MAULANA</a:t>
            </a:r>
          </a:p>
          <a:p>
            <a:pPr>
              <a:lnSpc>
                <a:spcPct val="100000"/>
              </a:lnSpc>
            </a:pPr>
            <a:r>
              <a:rPr lang="id-ID" sz="2100" spc="-1" dirty="0" smtClean="0">
                <a:solidFill>
                  <a:srgbClr val="FFFFFF"/>
                </a:solidFill>
                <a:uFill>
                  <a:solidFill>
                    <a:srgbClr val="FFFFFF"/>
                  </a:solidFill>
                </a:uFill>
                <a:latin typeface="Roboto"/>
              </a:rPr>
              <a:t>5C414620</a:t>
            </a:r>
          </a:p>
          <a:p>
            <a:pPr>
              <a:lnSpc>
                <a:spcPct val="100000"/>
              </a:lnSpc>
            </a:pPr>
            <a:r>
              <a:rPr lang="id-ID" sz="2100" spc="-1" dirty="0" smtClean="0">
                <a:solidFill>
                  <a:srgbClr val="FFFFFF"/>
                </a:solidFill>
                <a:uFill>
                  <a:solidFill>
                    <a:srgbClr val="FFFFFF"/>
                  </a:solidFill>
                </a:uFill>
                <a:latin typeface="Roboto"/>
              </a:rPr>
              <a:t>3IA08</a:t>
            </a:r>
          </a:p>
          <a:p>
            <a:pPr>
              <a:lnSpc>
                <a:spcPct val="100000"/>
              </a:lnSpc>
            </a:pPr>
            <a:r>
              <a:rPr lang="id-ID" sz="2100" spc="-1" dirty="0" smtClean="0">
                <a:solidFill>
                  <a:srgbClr val="FFFFFF"/>
                </a:solidFill>
                <a:uFill>
                  <a:solidFill>
                    <a:srgbClr val="FFFFFF"/>
                  </a:solidFill>
                </a:uFill>
                <a:latin typeface="Roboto"/>
              </a:rPr>
              <a:t>UNIVERSITAS GUNADARMA</a:t>
            </a:r>
          </a:p>
          <a:p>
            <a:pPr>
              <a:lnSpc>
                <a:spcPct val="100000"/>
              </a:lnSpc>
            </a:pPr>
            <a:endParaRPr lang="en-US" sz="1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311760" y="410040"/>
            <a:ext cx="8519760" cy="606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US" sz="3000" b="0" strike="noStrike" spc="-1" dirty="0" smtClean="0">
                <a:solidFill>
                  <a:srgbClr val="2A3990"/>
                </a:solidFill>
                <a:uFill>
                  <a:solidFill>
                    <a:srgbClr val="FFFFFF"/>
                  </a:solidFill>
                </a:uFill>
                <a:latin typeface="Roboto"/>
                <a:ea typeface="Roboto"/>
              </a:rPr>
              <a:t>G</a:t>
            </a:r>
            <a:r>
              <a:rPr lang="id-ID" sz="3000" b="0" strike="noStrike" spc="-1" dirty="0" smtClean="0">
                <a:solidFill>
                  <a:srgbClr val="2A3990"/>
                </a:solidFill>
                <a:uFill>
                  <a:solidFill>
                    <a:srgbClr val="FFFFFF"/>
                  </a:solidFill>
                </a:uFill>
                <a:latin typeface="Roboto"/>
                <a:ea typeface="Roboto"/>
              </a:rPr>
              <a:t>OAL GAME</a:t>
            </a:r>
            <a:endParaRPr lang="en-US" sz="1800" b="0" strike="noStrike" spc="-1" dirty="0">
              <a:solidFill>
                <a:srgbClr val="000000"/>
              </a:solidFill>
              <a:uFill>
                <a:solidFill>
                  <a:srgbClr val="FFFFFF"/>
                </a:solidFill>
              </a:uFill>
              <a:latin typeface="Arial"/>
            </a:endParaRPr>
          </a:p>
        </p:txBody>
      </p:sp>
      <p:sp>
        <p:nvSpPr>
          <p:cNvPr id="85" name="CustomShape 2"/>
          <p:cNvSpPr/>
          <p:nvPr/>
        </p:nvSpPr>
        <p:spPr>
          <a:xfrm>
            <a:off x="311760" y="1229760"/>
            <a:ext cx="8519760" cy="3338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endParaRPr lang="en-US" sz="1800" b="0" strike="noStrike" spc="-1" dirty="0" smtClean="0">
              <a:solidFill>
                <a:srgbClr val="000000"/>
              </a:solidFill>
              <a:uFill>
                <a:solidFill>
                  <a:srgbClr val="FFFFFF"/>
                </a:solidFill>
              </a:uFill>
              <a:latin typeface="Arial"/>
            </a:endParaRPr>
          </a:p>
          <a:p>
            <a:pPr>
              <a:lnSpc>
                <a:spcPct val="100000"/>
              </a:lnSpc>
            </a:pPr>
            <a:endParaRPr lang="en-US" sz="1800" b="0" strike="noStrike" spc="-1" dirty="0" smtClean="0">
              <a:solidFill>
                <a:srgbClr val="000000"/>
              </a:solidFill>
              <a:uFill>
                <a:solidFill>
                  <a:srgbClr val="FFFFFF"/>
                </a:solidFill>
              </a:uFill>
              <a:latin typeface="Arial"/>
            </a:endParaRPr>
          </a:p>
          <a:p>
            <a:pPr>
              <a:lnSpc>
                <a:spcPct val="100000"/>
              </a:lnSpc>
            </a:pPr>
            <a:endParaRPr lang="id-ID" sz="1800" b="0" strike="noStrike" spc="-1" dirty="0" smtClean="0">
              <a:solidFill>
                <a:srgbClr val="000000"/>
              </a:solidFill>
              <a:uFill>
                <a:solidFill>
                  <a:srgbClr val="FFFFFF"/>
                </a:solidFill>
              </a:uFill>
              <a:latin typeface="Arial"/>
            </a:endParaRPr>
          </a:p>
          <a:p>
            <a:pPr>
              <a:lnSpc>
                <a:spcPct val="100000"/>
              </a:lnSpc>
            </a:pPr>
            <a:endParaRPr lang="id-ID" spc="-1" dirty="0">
              <a:solidFill>
                <a:srgbClr val="000000"/>
              </a:solidFill>
              <a:uFill>
                <a:solidFill>
                  <a:srgbClr val="FFFFFF"/>
                </a:solidFill>
              </a:uFill>
              <a:latin typeface="Arial"/>
            </a:endParaRPr>
          </a:p>
          <a:p>
            <a:pPr>
              <a:lnSpc>
                <a:spcPct val="100000"/>
              </a:lnSpc>
            </a:pPr>
            <a:endParaRPr lang="id-ID" sz="1800" b="0" strike="noStrike" spc="-1" dirty="0" smtClean="0">
              <a:solidFill>
                <a:srgbClr val="000000"/>
              </a:solidFill>
              <a:uFill>
                <a:solidFill>
                  <a:srgbClr val="FFFFFF"/>
                </a:solidFill>
              </a:uFill>
              <a:latin typeface="Arial"/>
            </a:endParaRPr>
          </a:p>
          <a:p>
            <a:pPr>
              <a:lnSpc>
                <a:spcPct val="100000"/>
              </a:lnSpc>
            </a:pPr>
            <a:endParaRPr lang="id-ID" spc="-1" dirty="0">
              <a:solidFill>
                <a:srgbClr val="000000"/>
              </a:solidFill>
              <a:uFill>
                <a:solidFill>
                  <a:srgbClr val="FFFFFF"/>
                </a:solidFill>
              </a:uFill>
              <a:latin typeface="Arial"/>
            </a:endParaRPr>
          </a:p>
          <a:p>
            <a:pPr>
              <a:lnSpc>
                <a:spcPct val="100000"/>
              </a:lnSpc>
            </a:pPr>
            <a:endParaRPr lang="id-ID" sz="1800" b="0" strike="noStrike" spc="-1" dirty="0" smtClean="0">
              <a:solidFill>
                <a:srgbClr val="000000"/>
              </a:solidFill>
              <a:uFill>
                <a:solidFill>
                  <a:srgbClr val="FFFFFF"/>
                </a:solidFill>
              </a:uFill>
              <a:latin typeface="Arial"/>
            </a:endParaRPr>
          </a:p>
          <a:p>
            <a:pPr>
              <a:lnSpc>
                <a:spcPct val="100000"/>
              </a:lnSpc>
            </a:pPr>
            <a:endParaRPr lang="id-ID" spc="-1" dirty="0">
              <a:solidFill>
                <a:srgbClr val="000000"/>
              </a:solidFill>
              <a:uFill>
                <a:solidFill>
                  <a:srgbClr val="FFFFFF"/>
                </a:solidFill>
              </a:uFill>
              <a:latin typeface="Arial"/>
            </a:endParaRPr>
          </a:p>
          <a:p>
            <a:pPr>
              <a:lnSpc>
                <a:spcPct val="100000"/>
              </a:lnSpc>
            </a:pPr>
            <a:endParaRPr lang="id-ID" sz="1800" b="0" strike="noStrike" spc="-1" dirty="0" smtClean="0">
              <a:solidFill>
                <a:srgbClr val="000000"/>
              </a:solidFill>
              <a:uFill>
                <a:solidFill>
                  <a:srgbClr val="FFFFFF"/>
                </a:solidFill>
              </a:uFill>
              <a:latin typeface="Arial"/>
            </a:endParaRPr>
          </a:p>
          <a:p>
            <a:pPr>
              <a:lnSpc>
                <a:spcPct val="100000"/>
              </a:lnSpc>
            </a:pPr>
            <a:endParaRPr lang="id-ID" spc="-1" dirty="0">
              <a:solidFill>
                <a:srgbClr val="000000"/>
              </a:solidFill>
              <a:uFill>
                <a:solidFill>
                  <a:srgbClr val="FFFFFF"/>
                </a:solidFill>
              </a:uFill>
              <a:latin typeface="Arial"/>
            </a:endParaRPr>
          </a:p>
          <a:p>
            <a:pPr>
              <a:lnSpc>
                <a:spcPct val="100000"/>
              </a:lnSpc>
            </a:pPr>
            <a:r>
              <a:rPr lang="id-ID" spc="-1" dirty="0" smtClean="0">
                <a:solidFill>
                  <a:srgbClr val="000000"/>
                </a:solidFill>
                <a:uFill>
                  <a:solidFill>
                    <a:srgbClr val="FFFFFF"/>
                  </a:solidFill>
                </a:uFill>
                <a:latin typeface="Arial"/>
              </a:rPr>
              <a:t>Tampilan ketika menang		    Tampilan ketika kalah</a:t>
            </a:r>
            <a:endParaRPr lang="id-ID" sz="1800" b="0" strike="noStrike" spc="-1" dirty="0" smtClean="0">
              <a:solidFill>
                <a:srgbClr val="000000"/>
              </a:solidFill>
              <a:uFill>
                <a:solidFill>
                  <a:srgbClr val="FFFFFF"/>
                </a:solidFill>
              </a:uFill>
              <a:latin typeface="Arial"/>
            </a:endParaRPr>
          </a:p>
        </p:txBody>
      </p:sp>
      <p:pic>
        <p:nvPicPr>
          <p:cNvPr id="2" name="Picture 1"/>
          <p:cNvPicPr>
            <a:picLocks noChangeAspect="1"/>
          </p:cNvPicPr>
          <p:nvPr/>
        </p:nvPicPr>
        <p:blipFill>
          <a:blip r:embed="rId2"/>
          <a:stretch>
            <a:fillRect/>
          </a:stretch>
        </p:blipFill>
        <p:spPr>
          <a:xfrm>
            <a:off x="412088" y="1229760"/>
            <a:ext cx="3605108" cy="2853175"/>
          </a:xfrm>
          <a:prstGeom prst="rect">
            <a:avLst/>
          </a:prstGeom>
        </p:spPr>
      </p:pic>
      <p:pic>
        <p:nvPicPr>
          <p:cNvPr id="3" name="Picture 2"/>
          <p:cNvPicPr>
            <a:picLocks noChangeAspect="1"/>
          </p:cNvPicPr>
          <p:nvPr/>
        </p:nvPicPr>
        <p:blipFill>
          <a:blip r:embed="rId3"/>
          <a:stretch>
            <a:fillRect/>
          </a:stretch>
        </p:blipFill>
        <p:spPr>
          <a:xfrm>
            <a:off x="4253501" y="1229760"/>
            <a:ext cx="3851687" cy="2847079"/>
          </a:xfrm>
          <a:prstGeom prst="rect">
            <a:avLst/>
          </a:prstGeom>
        </p:spPr>
      </p:pic>
    </p:spTree>
    <p:extLst>
      <p:ext uri="{BB962C8B-B14F-4D97-AF65-F5344CB8AC3E}">
        <p14:creationId xmlns:p14="http://schemas.microsoft.com/office/powerpoint/2010/main" val="2185645724"/>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311760" y="410040"/>
            <a:ext cx="8519760" cy="606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gn="ctr">
              <a:lnSpc>
                <a:spcPct val="100000"/>
              </a:lnSpc>
            </a:pPr>
            <a:r>
              <a:rPr lang="en-US" sz="3000" b="0" strike="noStrike" spc="-1" dirty="0" smtClean="0">
                <a:solidFill>
                  <a:srgbClr val="2A3990"/>
                </a:solidFill>
                <a:uFill>
                  <a:solidFill>
                    <a:srgbClr val="FFFFFF"/>
                  </a:solidFill>
                </a:uFill>
                <a:latin typeface="Roboto"/>
                <a:ea typeface="Roboto"/>
              </a:rPr>
              <a:t>T</a:t>
            </a:r>
            <a:r>
              <a:rPr lang="id-ID" sz="3000" b="0" strike="noStrike" spc="-1" dirty="0" smtClean="0">
                <a:solidFill>
                  <a:srgbClr val="2A3990"/>
                </a:solidFill>
                <a:uFill>
                  <a:solidFill>
                    <a:srgbClr val="FFFFFF"/>
                  </a:solidFill>
                </a:uFill>
                <a:latin typeface="Roboto"/>
                <a:ea typeface="Roboto"/>
              </a:rPr>
              <a:t>ERIMA KASIH</a:t>
            </a:r>
            <a:endParaRPr lang="en-US" sz="1800" b="0" strike="noStrike" spc="-1" dirty="0">
              <a:solidFill>
                <a:srgbClr val="000000"/>
              </a:solidFill>
              <a:uFill>
                <a:solidFill>
                  <a:srgbClr val="FFFFFF"/>
                </a:solidFill>
              </a:uFill>
              <a:latin typeface="Arial"/>
            </a:endParaRPr>
          </a:p>
        </p:txBody>
      </p:sp>
      <p:sp>
        <p:nvSpPr>
          <p:cNvPr id="85" name="CustomShape 2"/>
          <p:cNvSpPr/>
          <p:nvPr/>
        </p:nvSpPr>
        <p:spPr>
          <a:xfrm>
            <a:off x="311760" y="1229760"/>
            <a:ext cx="8519760" cy="3338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endParaRPr lang="en-US" sz="1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554454056"/>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311760" y="410040"/>
            <a:ext cx="8519760" cy="606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US" sz="3000" b="0" strike="noStrike" spc="-1" dirty="0" smtClean="0">
                <a:solidFill>
                  <a:srgbClr val="2A3990"/>
                </a:solidFill>
                <a:uFill>
                  <a:solidFill>
                    <a:srgbClr val="FFFFFF"/>
                  </a:solidFill>
                </a:uFill>
                <a:latin typeface="Roboto"/>
                <a:ea typeface="Roboto"/>
              </a:rPr>
              <a:t>KONSEP </a:t>
            </a:r>
            <a:r>
              <a:rPr lang="id-ID" sz="3000" b="0" strike="noStrike" spc="-1" dirty="0" smtClean="0">
                <a:solidFill>
                  <a:srgbClr val="2A3990"/>
                </a:solidFill>
                <a:uFill>
                  <a:solidFill>
                    <a:srgbClr val="FFFFFF"/>
                  </a:solidFill>
                </a:uFill>
                <a:latin typeface="Roboto"/>
                <a:ea typeface="Roboto"/>
              </a:rPr>
              <a:t>PERMAINAN</a:t>
            </a:r>
            <a:endParaRPr lang="en-US" sz="1800" b="0" strike="noStrike" spc="-1" dirty="0">
              <a:solidFill>
                <a:srgbClr val="000000"/>
              </a:solidFill>
              <a:uFill>
                <a:solidFill>
                  <a:srgbClr val="FFFFFF"/>
                </a:solidFill>
              </a:uFill>
              <a:latin typeface="Arial"/>
            </a:endParaRPr>
          </a:p>
        </p:txBody>
      </p:sp>
      <p:sp>
        <p:nvSpPr>
          <p:cNvPr id="85" name="CustomShape 2"/>
          <p:cNvSpPr/>
          <p:nvPr/>
        </p:nvSpPr>
        <p:spPr>
          <a:xfrm>
            <a:off x="311760" y="1229760"/>
            <a:ext cx="8519760" cy="3338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r>
              <a:rPr lang="id-ID" dirty="0" smtClean="0"/>
              <a:t>Grab </a:t>
            </a:r>
            <a:r>
              <a:rPr lang="id-ID" dirty="0"/>
              <a:t>doghnuts adalah sebuah permainan yang dimainkan oleh 2 pemain dimana user melawan komputer komputer(AI</a:t>
            </a:r>
            <a:r>
              <a:rPr lang="id-ID" dirty="0" smtClean="0"/>
              <a:t>).</a:t>
            </a:r>
            <a:endParaRPr lang="en-US" sz="1800" b="0" strike="noStrike" spc="-1" dirty="0" smtClean="0">
              <a:solidFill>
                <a:srgbClr val="000000"/>
              </a:solidFill>
              <a:uFill>
                <a:solidFill>
                  <a:srgbClr val="FFFFFF"/>
                </a:solidFill>
              </a:uFill>
              <a:latin typeface="Arial"/>
            </a:endParaRPr>
          </a:p>
          <a:p>
            <a:pPr>
              <a:lnSpc>
                <a:spcPct val="100000"/>
              </a:lnSpc>
            </a:pPr>
            <a:endParaRPr lang="id-ID" sz="1800" b="0" strike="noStrike" spc="-1" dirty="0" smtClean="0">
              <a:solidFill>
                <a:srgbClr val="000000"/>
              </a:solidFill>
              <a:uFill>
                <a:solidFill>
                  <a:srgbClr val="FFFFFF"/>
                </a:solidFill>
              </a:uFill>
              <a:latin typeface="Arial"/>
            </a:endParaRPr>
          </a:p>
          <a:p>
            <a:pPr>
              <a:lnSpc>
                <a:spcPct val="100000"/>
              </a:lnSpc>
            </a:pPr>
            <a:r>
              <a:rPr lang="en-US" spc="-1" dirty="0">
                <a:solidFill>
                  <a:srgbClr val="000000"/>
                </a:solidFill>
                <a:uFill>
                  <a:solidFill>
                    <a:srgbClr val="FFFFFF"/>
                  </a:solidFill>
                </a:uFill>
              </a:rPr>
              <a:t>Game </a:t>
            </a:r>
            <a:r>
              <a:rPr lang="en-US" spc="-1" dirty="0" err="1">
                <a:solidFill>
                  <a:srgbClr val="000000"/>
                </a:solidFill>
                <a:uFill>
                  <a:solidFill>
                    <a:srgbClr val="FFFFFF"/>
                  </a:solidFill>
                </a:uFill>
              </a:rPr>
              <a:t>ini</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menampilkan</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sebuah</a:t>
            </a:r>
            <a:r>
              <a:rPr lang="en-US" spc="-1" dirty="0">
                <a:solidFill>
                  <a:srgbClr val="000000"/>
                </a:solidFill>
                <a:uFill>
                  <a:solidFill>
                    <a:srgbClr val="FFFFFF"/>
                  </a:solidFill>
                </a:uFill>
              </a:rPr>
              <a:t> </a:t>
            </a:r>
            <a:r>
              <a:rPr lang="id-ID" spc="-1" dirty="0" smtClean="0">
                <a:solidFill>
                  <a:srgbClr val="000000"/>
                </a:solidFill>
                <a:uFill>
                  <a:solidFill>
                    <a:srgbClr val="FFFFFF"/>
                  </a:solidFill>
                </a:uFill>
              </a:rPr>
              <a:t>window</a:t>
            </a:r>
            <a:r>
              <a:rPr lang="en-US" spc="-1" dirty="0" smtClean="0">
                <a:solidFill>
                  <a:srgbClr val="000000"/>
                </a:solidFill>
                <a:uFill>
                  <a:solidFill>
                    <a:srgbClr val="FFFFFF"/>
                  </a:solidFill>
                </a:uFill>
              </a:rPr>
              <a:t> </a:t>
            </a:r>
            <a:r>
              <a:rPr lang="en-US" spc="-1" dirty="0" err="1">
                <a:solidFill>
                  <a:srgbClr val="000000"/>
                </a:solidFill>
                <a:uFill>
                  <a:solidFill>
                    <a:srgbClr val="FFFFFF"/>
                  </a:solidFill>
                </a:uFill>
              </a:rPr>
              <a:t>berukuran</a:t>
            </a:r>
            <a:r>
              <a:rPr lang="en-US" spc="-1" dirty="0">
                <a:solidFill>
                  <a:srgbClr val="000000"/>
                </a:solidFill>
                <a:uFill>
                  <a:solidFill>
                    <a:srgbClr val="FFFFFF"/>
                  </a:solidFill>
                </a:uFill>
              </a:rPr>
              <a:t> 1000x370px </a:t>
            </a:r>
            <a:r>
              <a:rPr lang="en-US" spc="-1" dirty="0" err="1">
                <a:solidFill>
                  <a:srgbClr val="000000"/>
                </a:solidFill>
                <a:uFill>
                  <a:solidFill>
                    <a:srgbClr val="FFFFFF"/>
                  </a:solidFill>
                </a:uFill>
              </a:rPr>
              <a:t>dengan</a:t>
            </a:r>
            <a:r>
              <a:rPr lang="en-US" spc="-1" dirty="0">
                <a:solidFill>
                  <a:srgbClr val="000000"/>
                </a:solidFill>
                <a:uFill>
                  <a:solidFill>
                    <a:srgbClr val="FFFFFF"/>
                  </a:solidFill>
                </a:uFill>
              </a:rPr>
              <a:t> 1 </a:t>
            </a:r>
            <a:r>
              <a:rPr lang="en-US" spc="-1" dirty="0" err="1">
                <a:solidFill>
                  <a:srgbClr val="000000"/>
                </a:solidFill>
                <a:uFill>
                  <a:solidFill>
                    <a:srgbClr val="FFFFFF"/>
                  </a:solidFill>
                </a:uFill>
              </a:rPr>
              <a:t>buah</a:t>
            </a:r>
            <a:r>
              <a:rPr lang="en-US" spc="-1" dirty="0">
                <a:solidFill>
                  <a:srgbClr val="000000"/>
                </a:solidFill>
                <a:uFill>
                  <a:solidFill>
                    <a:srgbClr val="FFFFFF"/>
                  </a:solidFill>
                </a:uFill>
              </a:rPr>
              <a:t> icon </a:t>
            </a:r>
            <a:r>
              <a:rPr lang="id-ID" spc="-1" dirty="0" err="1" smtClean="0">
                <a:solidFill>
                  <a:srgbClr val="000000"/>
                </a:solidFill>
                <a:uFill>
                  <a:solidFill>
                    <a:srgbClr val="FFFFFF"/>
                  </a:solidFill>
                </a:uFill>
              </a:rPr>
              <a:t>d</a:t>
            </a:r>
            <a:r>
              <a:rPr lang="en-US" spc="-1" dirty="0" err="1" smtClean="0">
                <a:solidFill>
                  <a:srgbClr val="000000"/>
                </a:solidFill>
                <a:uFill>
                  <a:solidFill>
                    <a:srgbClr val="FFFFFF"/>
                  </a:solidFill>
                </a:uFill>
              </a:rPr>
              <a:t>onat</a:t>
            </a:r>
            <a:r>
              <a:rPr lang="en-US" spc="-1" dirty="0" smtClean="0">
                <a:solidFill>
                  <a:srgbClr val="000000"/>
                </a:solidFill>
                <a:uFill>
                  <a:solidFill>
                    <a:srgbClr val="FFFFFF"/>
                  </a:solidFill>
                </a:uFill>
              </a:rPr>
              <a:t> </a:t>
            </a:r>
            <a:r>
              <a:rPr lang="en-US" spc="-1" dirty="0" err="1">
                <a:solidFill>
                  <a:srgbClr val="000000"/>
                </a:solidFill>
                <a:uFill>
                  <a:solidFill>
                    <a:srgbClr val="FFFFFF"/>
                  </a:solidFill>
                </a:uFill>
              </a:rPr>
              <a:t>berukuran</a:t>
            </a:r>
            <a:r>
              <a:rPr lang="en-US" spc="-1" dirty="0">
                <a:solidFill>
                  <a:srgbClr val="000000"/>
                </a:solidFill>
                <a:uFill>
                  <a:solidFill>
                    <a:srgbClr val="FFFFFF"/>
                  </a:solidFill>
                </a:uFill>
              </a:rPr>
              <a:t> </a:t>
            </a:r>
            <a:r>
              <a:rPr lang="en-US" spc="-1" dirty="0" smtClean="0">
                <a:solidFill>
                  <a:srgbClr val="000000"/>
                </a:solidFill>
                <a:uFill>
                  <a:solidFill>
                    <a:srgbClr val="FFFFFF"/>
                  </a:solidFill>
                </a:uFill>
              </a:rPr>
              <a:t>50x50px</a:t>
            </a:r>
            <a:r>
              <a:rPr lang="id-ID" spc="-1" dirty="0" smtClean="0">
                <a:solidFill>
                  <a:srgbClr val="000000"/>
                </a:solidFill>
                <a:uFill>
                  <a:solidFill>
                    <a:srgbClr val="FFFFFF"/>
                  </a:solidFill>
                </a:uFill>
              </a:rPr>
              <a:t>.</a:t>
            </a:r>
            <a:endParaRPr lang="en-US" spc="-1" dirty="0">
              <a:solidFill>
                <a:srgbClr val="000000"/>
              </a:solidFill>
              <a:uFill>
                <a:solidFill>
                  <a:srgbClr val="FFFFFF"/>
                </a:solidFill>
              </a:uFill>
            </a:endParaRPr>
          </a:p>
          <a:p>
            <a:pPr>
              <a:lnSpc>
                <a:spcPct val="100000"/>
              </a:lnSpc>
            </a:pPr>
            <a:endParaRPr lang="id-ID" sz="1800" b="0" strike="noStrike" spc="-1" dirty="0" smtClean="0">
              <a:solidFill>
                <a:srgbClr val="000000"/>
              </a:solidFill>
              <a:uFill>
                <a:solidFill>
                  <a:srgbClr val="FFFFFF"/>
                </a:solidFill>
              </a:uFill>
              <a:latin typeface="Arial"/>
            </a:endParaRPr>
          </a:p>
          <a:p>
            <a:pPr>
              <a:lnSpc>
                <a:spcPct val="100000"/>
              </a:lnSpc>
            </a:pPr>
            <a:r>
              <a:rPr lang="en-US" spc="-1" dirty="0">
                <a:solidFill>
                  <a:srgbClr val="000000"/>
                </a:solidFill>
                <a:uFill>
                  <a:solidFill>
                    <a:srgbClr val="FFFFFF"/>
                  </a:solidFill>
                </a:uFill>
              </a:rPr>
              <a:t>AI </a:t>
            </a:r>
            <a:r>
              <a:rPr lang="en-US" spc="-1" dirty="0" err="1">
                <a:solidFill>
                  <a:srgbClr val="000000"/>
                </a:solidFill>
                <a:uFill>
                  <a:solidFill>
                    <a:srgbClr val="FFFFFF"/>
                  </a:solidFill>
                </a:uFill>
              </a:rPr>
              <a:t>pada</a:t>
            </a:r>
            <a:r>
              <a:rPr lang="en-US" spc="-1" dirty="0">
                <a:solidFill>
                  <a:srgbClr val="000000"/>
                </a:solidFill>
                <a:uFill>
                  <a:solidFill>
                    <a:srgbClr val="FFFFFF"/>
                  </a:solidFill>
                </a:uFill>
              </a:rPr>
              <a:t> game </a:t>
            </a:r>
            <a:r>
              <a:rPr lang="en-US" spc="-1" dirty="0" err="1">
                <a:solidFill>
                  <a:srgbClr val="000000"/>
                </a:solidFill>
                <a:uFill>
                  <a:solidFill>
                    <a:srgbClr val="FFFFFF"/>
                  </a:solidFill>
                </a:uFill>
              </a:rPr>
              <a:t>ini</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mampu</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berfikir</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seperti</a:t>
            </a:r>
            <a:r>
              <a:rPr lang="en-US" spc="-1" dirty="0">
                <a:solidFill>
                  <a:srgbClr val="000000"/>
                </a:solidFill>
                <a:uFill>
                  <a:solidFill>
                    <a:srgbClr val="FFFFFF"/>
                  </a:solidFill>
                </a:uFill>
              </a:rPr>
              <a:t> </a:t>
            </a:r>
            <a:r>
              <a:rPr lang="en-US" spc="-1" dirty="0" err="1" smtClean="0">
                <a:solidFill>
                  <a:srgbClr val="000000"/>
                </a:solidFill>
                <a:uFill>
                  <a:solidFill>
                    <a:srgbClr val="FFFFFF"/>
                  </a:solidFill>
                </a:uFill>
              </a:rPr>
              <a:t>manusia</a:t>
            </a:r>
            <a:r>
              <a:rPr lang="en-US" spc="-1" dirty="0" smtClean="0">
                <a:solidFill>
                  <a:srgbClr val="000000"/>
                </a:solidFill>
                <a:uFill>
                  <a:solidFill>
                    <a:srgbClr val="FFFFFF"/>
                  </a:solidFill>
                </a:uFill>
              </a:rPr>
              <a:t> </a:t>
            </a:r>
            <a:r>
              <a:rPr lang="en-US" spc="-1" dirty="0">
                <a:solidFill>
                  <a:srgbClr val="000000"/>
                </a:solidFill>
                <a:uFill>
                  <a:solidFill>
                    <a:srgbClr val="FFFFFF"/>
                  </a:solidFill>
                </a:uFill>
              </a:rPr>
              <a:t>yang </a:t>
            </a:r>
            <a:r>
              <a:rPr lang="en-US" spc="-1" dirty="0" err="1">
                <a:solidFill>
                  <a:srgbClr val="000000"/>
                </a:solidFill>
                <a:uFill>
                  <a:solidFill>
                    <a:srgbClr val="FFFFFF"/>
                  </a:solidFill>
                </a:uFill>
              </a:rPr>
              <a:t>akan</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mencegah</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dan</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menerapkan</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strategi</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untuk</a:t>
            </a:r>
            <a:r>
              <a:rPr lang="en-US" spc="-1" dirty="0">
                <a:solidFill>
                  <a:srgbClr val="000000"/>
                </a:solidFill>
                <a:uFill>
                  <a:solidFill>
                    <a:srgbClr val="FFFFFF"/>
                  </a:solidFill>
                </a:uFill>
              </a:rPr>
              <a:t> </a:t>
            </a:r>
            <a:r>
              <a:rPr lang="en-US" spc="-1" dirty="0" err="1">
                <a:solidFill>
                  <a:srgbClr val="000000"/>
                </a:solidFill>
                <a:uFill>
                  <a:solidFill>
                    <a:srgbClr val="FFFFFF"/>
                  </a:solidFill>
                </a:uFill>
              </a:rPr>
              <a:t>mengalahkan</a:t>
            </a:r>
            <a:r>
              <a:rPr lang="en-US" spc="-1" dirty="0">
                <a:solidFill>
                  <a:srgbClr val="000000"/>
                </a:solidFill>
                <a:uFill>
                  <a:solidFill>
                    <a:srgbClr val="FFFFFF"/>
                  </a:solidFill>
                </a:uFill>
              </a:rPr>
              <a:t> </a:t>
            </a:r>
            <a:r>
              <a:rPr lang="en-US" spc="-1" dirty="0" err="1" smtClean="0">
                <a:solidFill>
                  <a:srgbClr val="000000"/>
                </a:solidFill>
                <a:uFill>
                  <a:solidFill>
                    <a:srgbClr val="FFFFFF"/>
                  </a:solidFill>
                </a:uFill>
              </a:rPr>
              <a:t>lawannya</a:t>
            </a:r>
            <a:r>
              <a:rPr lang="id-ID" spc="-1" dirty="0" smtClean="0">
                <a:solidFill>
                  <a:srgbClr val="000000"/>
                </a:solidFill>
                <a:uFill>
                  <a:solidFill>
                    <a:srgbClr val="FFFFFF"/>
                  </a:solidFill>
                </a:uFill>
              </a:rPr>
              <a:t>.</a:t>
            </a:r>
            <a:endParaRPr lang="en-US" sz="1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311760" y="410040"/>
            <a:ext cx="8519760" cy="606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US" sz="3000" b="0" strike="noStrike" spc="-1" dirty="0" smtClean="0">
                <a:solidFill>
                  <a:srgbClr val="2A3990"/>
                </a:solidFill>
                <a:uFill>
                  <a:solidFill>
                    <a:srgbClr val="FFFFFF"/>
                  </a:solidFill>
                </a:uFill>
                <a:latin typeface="Roboto"/>
                <a:ea typeface="Roboto"/>
              </a:rPr>
              <a:t>KONSEP </a:t>
            </a:r>
            <a:r>
              <a:rPr lang="id-ID" sz="3000" spc="-1" dirty="0" smtClean="0">
                <a:solidFill>
                  <a:srgbClr val="2A3990"/>
                </a:solidFill>
                <a:uFill>
                  <a:solidFill>
                    <a:srgbClr val="FFFFFF"/>
                  </a:solidFill>
                </a:uFill>
                <a:latin typeface="Roboto"/>
                <a:ea typeface="Roboto"/>
              </a:rPr>
              <a:t>AI</a:t>
            </a:r>
            <a:endParaRPr lang="en-US" sz="1800" b="0" strike="noStrike" spc="-1" dirty="0">
              <a:solidFill>
                <a:srgbClr val="000000"/>
              </a:solidFill>
              <a:uFill>
                <a:solidFill>
                  <a:srgbClr val="FFFFFF"/>
                </a:solidFill>
              </a:uFill>
              <a:latin typeface="Arial"/>
            </a:endParaRPr>
          </a:p>
        </p:txBody>
      </p:sp>
      <p:sp>
        <p:nvSpPr>
          <p:cNvPr id="85" name="CustomShape 2"/>
          <p:cNvSpPr/>
          <p:nvPr/>
        </p:nvSpPr>
        <p:spPr>
          <a:xfrm>
            <a:off x="311760" y="1229760"/>
            <a:ext cx="8519760" cy="3338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id-ID" sz="1400" spc="-1" dirty="0" smtClean="0">
                <a:solidFill>
                  <a:srgbClr val="434343"/>
                </a:solidFill>
                <a:uFill>
                  <a:solidFill>
                    <a:srgbClr val="FFFFFF"/>
                  </a:solidFill>
                </a:uFill>
                <a:ea typeface="Roboto"/>
              </a:rPr>
              <a:t>AI </a:t>
            </a:r>
            <a:r>
              <a:rPr lang="id-ID" sz="1400" spc="-1" dirty="0">
                <a:solidFill>
                  <a:srgbClr val="434343"/>
                </a:solidFill>
                <a:uFill>
                  <a:solidFill>
                    <a:srgbClr val="FFFFFF"/>
                  </a:solidFill>
                </a:uFill>
                <a:ea typeface="Roboto"/>
              </a:rPr>
              <a:t>akan selalu berjalan dan memberikan perlawanan kepada user sehingga tidak akan begitu mudah dapat memenangkan game ini, pada saat memainkan permainan ini akan mendapatkan hasil akhir user menang atau kalah melawan komputer, karena memang prinsipnya AI atau komputer diberi pembelajaran untuk mencegah dan menyusun strategi agar lawan kalah. </a:t>
            </a:r>
            <a:endParaRPr lang="id-ID" sz="1400" spc="-1" dirty="0" smtClean="0">
              <a:solidFill>
                <a:srgbClr val="434343"/>
              </a:solidFill>
              <a:uFill>
                <a:solidFill>
                  <a:srgbClr val="FFFFFF"/>
                </a:solidFill>
              </a:uFill>
              <a:ea typeface="Roboto"/>
            </a:endParaRPr>
          </a:p>
          <a:p>
            <a:pPr>
              <a:lnSpc>
                <a:spcPct val="100000"/>
              </a:lnSpc>
            </a:pPr>
            <a:endParaRPr lang="id-ID" sz="1400" spc="-1" dirty="0" smtClean="0">
              <a:solidFill>
                <a:srgbClr val="434343"/>
              </a:solidFill>
              <a:uFill>
                <a:solidFill>
                  <a:srgbClr val="FFFFFF"/>
                </a:solidFill>
              </a:uFill>
              <a:ea typeface="Roboto"/>
            </a:endParaRPr>
          </a:p>
          <a:p>
            <a:pPr>
              <a:lnSpc>
                <a:spcPct val="100000"/>
              </a:lnSpc>
            </a:pPr>
            <a:r>
              <a:rPr lang="id-ID" sz="1400" spc="-1" dirty="0" smtClean="0">
                <a:solidFill>
                  <a:srgbClr val="434343"/>
                </a:solidFill>
                <a:uFill>
                  <a:solidFill>
                    <a:srgbClr val="FFFFFF"/>
                  </a:solidFill>
                </a:uFill>
                <a:ea typeface="Roboto"/>
              </a:rPr>
              <a:t>Jenis algoritma yang diterapkan pada game Grab Doghnuts ini adalah Algoritma Backtracking. Algoritma Backtracking</a:t>
            </a:r>
            <a:r>
              <a:rPr lang="id-ID" sz="1400" dirty="0" smtClean="0"/>
              <a:t> </a:t>
            </a:r>
            <a:r>
              <a:rPr lang="id-ID" sz="1400" dirty="0"/>
              <a:t>bekerja secara rekursif dan melakukan pencarian solusi persoalan secara sistematis pada semua kemungkinan solusi yang ada. Oleh karena algoritma ini berbasis pada algoritma Depth-First Search (DFS</a:t>
            </a:r>
            <a:r>
              <a:rPr lang="id-ID" sz="1400" dirty="0" smtClean="0"/>
              <a:t>). </a:t>
            </a:r>
          </a:p>
          <a:p>
            <a:pPr>
              <a:lnSpc>
                <a:spcPct val="100000"/>
              </a:lnSpc>
            </a:pPr>
            <a:endParaRPr lang="id-ID" sz="1400" dirty="0"/>
          </a:p>
          <a:p>
            <a:pPr>
              <a:lnSpc>
                <a:spcPct val="100000"/>
              </a:lnSpc>
            </a:pPr>
            <a:r>
              <a:rPr lang="id-ID" sz="1400" dirty="0" smtClean="0"/>
              <a:t>Algoritma </a:t>
            </a:r>
            <a:r>
              <a:rPr lang="id-ID" sz="1400" dirty="0"/>
              <a:t>Depth First Search (DFS) </a:t>
            </a:r>
            <a:r>
              <a:rPr lang="id-ID" sz="1400" dirty="0" smtClean="0"/>
              <a:t>adalah </a:t>
            </a:r>
            <a:r>
              <a:rPr lang="id-ID" sz="1400" dirty="0"/>
              <a:t>algoritma yang melakukan pencarian dalam urutan tertentu tetapi tidak memiliki informasi apa-apa sebagai dasar pencarian kecuali hanya mengikuti pola yang diberikan.</a:t>
            </a:r>
            <a:endParaRPr lang="id-ID" sz="1400" dirty="0" smtClean="0"/>
          </a:p>
          <a:p>
            <a:pPr>
              <a:lnSpc>
                <a:spcPct val="100000"/>
              </a:lnSpc>
            </a:pPr>
            <a:endParaRPr lang="id-ID" sz="1400" spc="-1" dirty="0">
              <a:solidFill>
                <a:srgbClr val="434343"/>
              </a:solidFill>
              <a:uFill>
                <a:solidFill>
                  <a:srgbClr val="FFFFFF"/>
                </a:solidFill>
              </a:uFill>
              <a:latin typeface="Roboto"/>
              <a:ea typeface="Roboto"/>
            </a:endParaRPr>
          </a:p>
          <a:p>
            <a:pPr>
              <a:lnSpc>
                <a:spcPct val="100000"/>
              </a:lnSpc>
            </a:pPr>
            <a:endParaRPr lang="id-ID" sz="1400" spc="-1" dirty="0">
              <a:solidFill>
                <a:srgbClr val="434343"/>
              </a:solidFill>
              <a:uFill>
                <a:solidFill>
                  <a:srgbClr val="FFFFFF"/>
                </a:solidFill>
              </a:uFill>
              <a:latin typeface="Roboto"/>
              <a:ea typeface="Roboto"/>
            </a:endParaRPr>
          </a:p>
          <a:p>
            <a:pPr>
              <a:lnSpc>
                <a:spcPct val="100000"/>
              </a:lnSpc>
            </a:pPr>
            <a:endParaRPr lang="en-US" sz="1800" b="0" strike="noStrike" spc="-1" dirty="0" smtClean="0">
              <a:solidFill>
                <a:srgbClr val="000000"/>
              </a:solidFill>
              <a:uFill>
                <a:solidFill>
                  <a:srgbClr val="FFFFFF"/>
                </a:solidFill>
              </a:uFill>
              <a:latin typeface="Arial"/>
            </a:endParaRPr>
          </a:p>
          <a:p>
            <a:pPr>
              <a:lnSpc>
                <a:spcPct val="100000"/>
              </a:lnSpc>
            </a:pPr>
            <a:endParaRPr lang="en-US" sz="1800" b="0" strike="noStrike" spc="-1" dirty="0" smtClean="0">
              <a:solidFill>
                <a:srgbClr val="000000"/>
              </a:solidFill>
              <a:uFill>
                <a:solidFill>
                  <a:srgbClr val="FFFFFF"/>
                </a:solidFill>
              </a:uFill>
              <a:latin typeface="Arial"/>
            </a:endParaRPr>
          </a:p>
          <a:p>
            <a:pPr>
              <a:lnSpc>
                <a:spcPct val="100000"/>
              </a:lnSpc>
            </a:pPr>
            <a:endParaRPr lang="en-US" sz="1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25838655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311760" y="410040"/>
            <a:ext cx="8519760" cy="606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US" sz="3000" b="0" strike="noStrike" spc="-1" dirty="0" smtClean="0">
                <a:solidFill>
                  <a:srgbClr val="2A3990"/>
                </a:solidFill>
                <a:uFill>
                  <a:solidFill>
                    <a:srgbClr val="FFFFFF"/>
                  </a:solidFill>
                </a:uFill>
                <a:latin typeface="Roboto"/>
                <a:ea typeface="Roboto"/>
              </a:rPr>
              <a:t>C</a:t>
            </a:r>
            <a:r>
              <a:rPr lang="id-ID" sz="3000" b="0" strike="noStrike" spc="-1" dirty="0" smtClean="0">
                <a:solidFill>
                  <a:srgbClr val="2A3990"/>
                </a:solidFill>
                <a:uFill>
                  <a:solidFill>
                    <a:srgbClr val="FFFFFF"/>
                  </a:solidFill>
                </a:uFill>
                <a:latin typeface="Roboto"/>
                <a:ea typeface="Roboto"/>
              </a:rPr>
              <a:t>ARA BERMAIN</a:t>
            </a:r>
            <a:endParaRPr lang="en-US" sz="1800" b="0" strike="noStrike" spc="-1" dirty="0">
              <a:solidFill>
                <a:srgbClr val="000000"/>
              </a:solidFill>
              <a:uFill>
                <a:solidFill>
                  <a:srgbClr val="FFFFFF"/>
                </a:solidFill>
              </a:uFill>
              <a:latin typeface="Arial"/>
            </a:endParaRPr>
          </a:p>
        </p:txBody>
      </p:sp>
      <p:sp>
        <p:nvSpPr>
          <p:cNvPr id="85" name="CustomShape 2"/>
          <p:cNvSpPr/>
          <p:nvPr/>
        </p:nvSpPr>
        <p:spPr>
          <a:xfrm>
            <a:off x="311760" y="1229760"/>
            <a:ext cx="8519760" cy="3338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id-ID" sz="1800" b="0" strike="noStrike" spc="-1" dirty="0" smtClean="0">
                <a:solidFill>
                  <a:srgbClr val="434343"/>
                </a:solidFill>
                <a:uFill>
                  <a:solidFill>
                    <a:srgbClr val="FFFFFF"/>
                  </a:solidFill>
                </a:uFill>
                <a:ea typeface="Roboto"/>
              </a:rPr>
              <a:t>1 </a:t>
            </a:r>
            <a:r>
              <a:rPr lang="en-US" sz="1800" b="0" strike="noStrike" spc="-1" dirty="0" smtClean="0">
                <a:solidFill>
                  <a:srgbClr val="434343"/>
                </a:solidFill>
                <a:uFill>
                  <a:solidFill>
                    <a:srgbClr val="FFFFFF"/>
                  </a:solidFill>
                </a:uFill>
                <a:ea typeface="Roboto"/>
              </a:rPr>
              <a:t>P</a:t>
            </a:r>
            <a:r>
              <a:rPr lang="id-ID" sz="1800" b="0" strike="noStrike" spc="-1" dirty="0" smtClean="0">
                <a:solidFill>
                  <a:srgbClr val="434343"/>
                </a:solidFill>
                <a:uFill>
                  <a:solidFill>
                    <a:srgbClr val="FFFFFF"/>
                  </a:solidFill>
                </a:uFill>
                <a:ea typeface="Roboto"/>
              </a:rPr>
              <a:t>ilih tingkat kesulitan pada permainan sesuai dengan kemampuan pemain</a:t>
            </a:r>
          </a:p>
          <a:p>
            <a:pPr>
              <a:lnSpc>
                <a:spcPct val="100000"/>
              </a:lnSpc>
            </a:pPr>
            <a:endParaRPr lang="id-ID" spc="-1" dirty="0" smtClean="0">
              <a:solidFill>
                <a:srgbClr val="434343"/>
              </a:solidFill>
              <a:uFill>
                <a:solidFill>
                  <a:srgbClr val="FFFFFF"/>
                </a:solidFill>
              </a:uFill>
            </a:endParaRPr>
          </a:p>
          <a:p>
            <a:pPr>
              <a:lnSpc>
                <a:spcPct val="100000"/>
              </a:lnSpc>
            </a:pPr>
            <a:r>
              <a:rPr lang="id-ID" spc="-1" dirty="0" smtClean="0">
                <a:solidFill>
                  <a:srgbClr val="434343"/>
                </a:solidFill>
                <a:uFill>
                  <a:solidFill>
                    <a:srgbClr val="FFFFFF"/>
                  </a:solidFill>
                </a:uFill>
              </a:rPr>
              <a:t>2 Pemain mendapat giliran pertama untuk mengambil donat</a:t>
            </a:r>
          </a:p>
          <a:p>
            <a:pPr>
              <a:lnSpc>
                <a:spcPct val="100000"/>
              </a:lnSpc>
            </a:pPr>
            <a:endParaRPr lang="id-ID" sz="1800" b="0" strike="noStrike" spc="-1" dirty="0" smtClean="0">
              <a:solidFill>
                <a:srgbClr val="434343"/>
              </a:solidFill>
              <a:uFill>
                <a:solidFill>
                  <a:srgbClr val="FFFFFF"/>
                </a:solidFill>
              </a:uFill>
            </a:endParaRPr>
          </a:p>
          <a:p>
            <a:pPr>
              <a:lnSpc>
                <a:spcPct val="100000"/>
              </a:lnSpc>
            </a:pPr>
            <a:r>
              <a:rPr lang="id-ID" sz="1800" b="0" strike="noStrike" spc="-1" dirty="0" smtClean="0">
                <a:solidFill>
                  <a:srgbClr val="434343"/>
                </a:solidFill>
                <a:uFill>
                  <a:solidFill>
                    <a:srgbClr val="FFFFFF"/>
                  </a:solidFill>
                </a:uFill>
              </a:rPr>
              <a:t>3 Ambil satu buah atau beberapa donat yang berada pada kolom yang sama.</a:t>
            </a:r>
          </a:p>
          <a:p>
            <a:pPr>
              <a:lnSpc>
                <a:spcPct val="100000"/>
              </a:lnSpc>
            </a:pPr>
            <a:endParaRPr lang="id-ID" spc="-1" dirty="0" smtClean="0">
              <a:solidFill>
                <a:srgbClr val="434343"/>
              </a:solidFill>
              <a:uFill>
                <a:solidFill>
                  <a:srgbClr val="FFFFFF"/>
                </a:solidFill>
              </a:uFill>
            </a:endParaRPr>
          </a:p>
          <a:p>
            <a:pPr>
              <a:lnSpc>
                <a:spcPct val="100000"/>
              </a:lnSpc>
            </a:pPr>
            <a:r>
              <a:rPr lang="id-ID" spc="-1" dirty="0" smtClean="0">
                <a:solidFill>
                  <a:srgbClr val="434343"/>
                </a:solidFill>
                <a:uFill>
                  <a:solidFill>
                    <a:srgbClr val="FFFFFF"/>
                  </a:solidFill>
                </a:uFill>
              </a:rPr>
              <a:t>4 Kalahkan AI dan jangan jadi yang terakhir mengambil donat maka pemain akan memenangkan permainan </a:t>
            </a:r>
            <a:endParaRPr lang="en-US" sz="1800" b="0" strike="noStrike" spc="-1" dirty="0" smtClean="0">
              <a:solidFill>
                <a:srgbClr val="000000"/>
              </a:solidFill>
              <a:uFill>
                <a:solidFill>
                  <a:srgbClr val="FFFFFF"/>
                </a:solidFill>
              </a:uFill>
            </a:endParaRPr>
          </a:p>
          <a:p>
            <a:pPr>
              <a:lnSpc>
                <a:spcPct val="100000"/>
              </a:lnSpc>
            </a:pPr>
            <a:endParaRPr lang="en-US" sz="1800" b="0" strike="noStrike" spc="-1" dirty="0" smtClean="0">
              <a:solidFill>
                <a:srgbClr val="000000"/>
              </a:solidFill>
              <a:uFill>
                <a:solidFill>
                  <a:srgbClr val="FFFFFF"/>
                </a:solidFill>
              </a:uFill>
              <a:latin typeface="Arial"/>
            </a:endParaRPr>
          </a:p>
          <a:p>
            <a:pPr>
              <a:lnSpc>
                <a:spcPct val="100000"/>
              </a:lnSpc>
            </a:pPr>
            <a:endParaRPr lang="en-US" sz="1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1256122088"/>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311760" y="410040"/>
            <a:ext cx="8519760" cy="606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US" sz="3000" b="0" strike="noStrike" spc="-1" dirty="0" smtClean="0">
                <a:solidFill>
                  <a:srgbClr val="2A3990"/>
                </a:solidFill>
                <a:uFill>
                  <a:solidFill>
                    <a:srgbClr val="FFFFFF"/>
                  </a:solidFill>
                </a:uFill>
                <a:latin typeface="Roboto"/>
                <a:ea typeface="Roboto"/>
              </a:rPr>
              <a:t>I</a:t>
            </a:r>
            <a:r>
              <a:rPr lang="id-ID" sz="3000" b="0" strike="noStrike" spc="-1" dirty="0" smtClean="0">
                <a:solidFill>
                  <a:srgbClr val="2A3990"/>
                </a:solidFill>
                <a:uFill>
                  <a:solidFill>
                    <a:srgbClr val="FFFFFF"/>
                  </a:solidFill>
                </a:uFill>
                <a:latin typeface="Roboto"/>
                <a:ea typeface="Roboto"/>
              </a:rPr>
              <a:t>NITIAL STATE</a:t>
            </a:r>
            <a:endParaRPr lang="en-US" sz="1800" b="0" strike="noStrike" spc="-1" dirty="0">
              <a:solidFill>
                <a:srgbClr val="000000"/>
              </a:solidFill>
              <a:uFill>
                <a:solidFill>
                  <a:srgbClr val="FFFFFF"/>
                </a:solidFill>
              </a:uFill>
              <a:latin typeface="Arial"/>
            </a:endParaRPr>
          </a:p>
        </p:txBody>
      </p:sp>
      <p:sp>
        <p:nvSpPr>
          <p:cNvPr id="85" name="CustomShape 2"/>
          <p:cNvSpPr/>
          <p:nvPr/>
        </p:nvSpPr>
        <p:spPr>
          <a:xfrm>
            <a:off x="311760" y="1229760"/>
            <a:ext cx="8519760" cy="3338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US" spc="-1" dirty="0" smtClean="0">
                <a:solidFill>
                  <a:srgbClr val="434343"/>
                </a:solidFill>
                <a:uFill>
                  <a:solidFill>
                    <a:srgbClr val="FFFFFF"/>
                  </a:solidFill>
                </a:uFill>
                <a:ea typeface="Roboto"/>
              </a:rPr>
              <a:t>Grab </a:t>
            </a:r>
            <a:r>
              <a:rPr lang="en-US" spc="-1" dirty="0" err="1">
                <a:solidFill>
                  <a:srgbClr val="434343"/>
                </a:solidFill>
                <a:uFill>
                  <a:solidFill>
                    <a:srgbClr val="FFFFFF"/>
                  </a:solidFill>
                </a:uFill>
                <a:ea typeface="Roboto"/>
              </a:rPr>
              <a:t>Doghnuts</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adalah</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permainan</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strategi</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untuk</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mengalahkan</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lawan</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dalam</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mengambil</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donat</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siapa</a:t>
            </a:r>
            <a:r>
              <a:rPr lang="en-US" spc="-1" dirty="0">
                <a:solidFill>
                  <a:srgbClr val="434343"/>
                </a:solidFill>
                <a:uFill>
                  <a:solidFill>
                    <a:srgbClr val="FFFFFF"/>
                  </a:solidFill>
                </a:uFill>
                <a:ea typeface="Roboto"/>
              </a:rPr>
              <a:t> yang </a:t>
            </a:r>
            <a:r>
              <a:rPr lang="en-US" spc="-1" dirty="0" err="1">
                <a:solidFill>
                  <a:srgbClr val="434343"/>
                </a:solidFill>
                <a:uFill>
                  <a:solidFill>
                    <a:srgbClr val="FFFFFF"/>
                  </a:solidFill>
                </a:uFill>
                <a:ea typeface="Roboto"/>
              </a:rPr>
              <a:t>terakhir</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mengambil</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donat</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maka</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ia</a:t>
            </a:r>
            <a:r>
              <a:rPr lang="en-US" spc="-1" dirty="0">
                <a:solidFill>
                  <a:srgbClr val="434343"/>
                </a:solidFill>
                <a:uFill>
                  <a:solidFill>
                    <a:srgbClr val="FFFFFF"/>
                  </a:solidFill>
                </a:uFill>
                <a:ea typeface="Roboto"/>
              </a:rPr>
              <a:t> yang </a:t>
            </a:r>
            <a:r>
              <a:rPr lang="en-US" spc="-1" dirty="0" err="1">
                <a:solidFill>
                  <a:srgbClr val="434343"/>
                </a:solidFill>
                <a:uFill>
                  <a:solidFill>
                    <a:srgbClr val="FFFFFF"/>
                  </a:solidFill>
                </a:uFill>
                <a:ea typeface="Roboto"/>
              </a:rPr>
              <a:t>akan</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kalah</a:t>
            </a:r>
            <a:r>
              <a:rPr lang="en-US" spc="-1" dirty="0">
                <a:solidFill>
                  <a:srgbClr val="434343"/>
                </a:solidFill>
                <a:uFill>
                  <a:solidFill>
                    <a:srgbClr val="FFFFFF"/>
                  </a:solidFill>
                </a:uFill>
                <a:ea typeface="Roboto"/>
              </a:rPr>
              <a:t>,</a:t>
            </a:r>
          </a:p>
          <a:p>
            <a:pPr>
              <a:lnSpc>
                <a:spcPct val="100000"/>
              </a:lnSpc>
            </a:pPr>
            <a:r>
              <a:rPr lang="en-US" spc="-1" dirty="0">
                <a:solidFill>
                  <a:srgbClr val="434343"/>
                </a:solidFill>
                <a:uFill>
                  <a:solidFill>
                    <a:srgbClr val="FFFFFF"/>
                  </a:solidFill>
                </a:uFill>
                <a:ea typeface="Roboto"/>
              </a:rPr>
              <a:t>Grab </a:t>
            </a:r>
            <a:r>
              <a:rPr lang="en-US" spc="-1" dirty="0" err="1">
                <a:solidFill>
                  <a:srgbClr val="434343"/>
                </a:solidFill>
                <a:uFill>
                  <a:solidFill>
                    <a:srgbClr val="FFFFFF"/>
                  </a:solidFill>
                </a:uFill>
                <a:ea typeface="Roboto"/>
              </a:rPr>
              <a:t>Doghnuts</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mengadaptasi</a:t>
            </a:r>
            <a:r>
              <a:rPr lang="en-US" spc="-1" dirty="0">
                <a:solidFill>
                  <a:srgbClr val="434343"/>
                </a:solidFill>
                <a:uFill>
                  <a:solidFill>
                    <a:srgbClr val="FFFFFF"/>
                  </a:solidFill>
                </a:uFill>
                <a:ea typeface="Roboto"/>
              </a:rPr>
              <a:t> game Matches yang </a:t>
            </a:r>
            <a:r>
              <a:rPr lang="en-US" spc="-1" dirty="0" err="1">
                <a:solidFill>
                  <a:srgbClr val="434343"/>
                </a:solidFill>
                <a:uFill>
                  <a:solidFill>
                    <a:srgbClr val="FFFFFF"/>
                  </a:solidFill>
                </a:uFill>
                <a:ea typeface="Roboto"/>
              </a:rPr>
              <a:t>sudah</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ada</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sebelumnya</a:t>
            </a:r>
            <a:r>
              <a:rPr lang="en-US" spc="-1" dirty="0">
                <a:solidFill>
                  <a:srgbClr val="434343"/>
                </a:solidFill>
                <a:uFill>
                  <a:solidFill>
                    <a:srgbClr val="FFFFFF"/>
                  </a:solidFill>
                </a:uFill>
                <a:ea typeface="Roboto"/>
              </a:rPr>
              <a:t> </a:t>
            </a:r>
            <a:r>
              <a:rPr lang="en-US" spc="-1" dirty="0" err="1">
                <a:solidFill>
                  <a:srgbClr val="434343"/>
                </a:solidFill>
                <a:uFill>
                  <a:solidFill>
                    <a:srgbClr val="FFFFFF"/>
                  </a:solidFill>
                </a:uFill>
                <a:ea typeface="Roboto"/>
              </a:rPr>
              <a:t>pada</a:t>
            </a:r>
            <a:r>
              <a:rPr lang="en-US" spc="-1" dirty="0">
                <a:solidFill>
                  <a:srgbClr val="434343"/>
                </a:solidFill>
                <a:uFill>
                  <a:solidFill>
                    <a:srgbClr val="FFFFFF"/>
                  </a:solidFill>
                </a:uFill>
                <a:ea typeface="Roboto"/>
              </a:rPr>
              <a:t> Strawberry Prolog</a:t>
            </a:r>
            <a:r>
              <a:rPr lang="en-US" spc="-1" dirty="0" smtClean="0">
                <a:solidFill>
                  <a:srgbClr val="434343"/>
                </a:solidFill>
                <a:uFill>
                  <a:solidFill>
                    <a:srgbClr val="FFFFFF"/>
                  </a:solidFill>
                </a:uFill>
                <a:ea typeface="Roboto"/>
              </a:rPr>
              <a:t>.</a:t>
            </a:r>
            <a:r>
              <a:rPr lang="id-ID" spc="-1" dirty="0">
                <a:solidFill>
                  <a:srgbClr val="000000"/>
                </a:solidFill>
                <a:uFill>
                  <a:solidFill>
                    <a:srgbClr val="FFFFFF"/>
                  </a:solidFill>
                </a:uFill>
              </a:rPr>
              <a:t> </a:t>
            </a:r>
            <a:r>
              <a:rPr lang="id-ID" spc="-1" dirty="0" smtClean="0">
                <a:solidFill>
                  <a:srgbClr val="000000"/>
                </a:solidFill>
                <a:uFill>
                  <a:solidFill>
                    <a:srgbClr val="FFFFFF"/>
                  </a:solidFill>
                </a:uFill>
              </a:rPr>
              <a:t>Game matches hanya memiliki 1 tipe tingkat kesulitan, sementara pada Grab Doghnuts ini memiliki 3 tipe tingkat kesulitan.</a:t>
            </a:r>
            <a:endParaRPr lang="en-US" sz="1800" b="0" strike="noStrike" spc="-1" dirty="0" smtClean="0">
              <a:solidFill>
                <a:srgbClr val="000000"/>
              </a:solidFill>
              <a:uFill>
                <a:solidFill>
                  <a:srgbClr val="FFFFFF"/>
                </a:solidFill>
              </a:uFill>
            </a:endParaRPr>
          </a:p>
        </p:txBody>
      </p:sp>
    </p:spTree>
    <p:extLst>
      <p:ext uri="{BB962C8B-B14F-4D97-AF65-F5344CB8AC3E}">
        <p14:creationId xmlns:p14="http://schemas.microsoft.com/office/powerpoint/2010/main" val="424348864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311760" y="410040"/>
            <a:ext cx="8519760" cy="606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US" sz="3000" b="0" strike="noStrike" spc="-1" dirty="0" smtClean="0">
                <a:solidFill>
                  <a:srgbClr val="2A3990"/>
                </a:solidFill>
                <a:uFill>
                  <a:solidFill>
                    <a:srgbClr val="FFFFFF"/>
                  </a:solidFill>
                </a:uFill>
                <a:latin typeface="Roboto"/>
                <a:ea typeface="Roboto"/>
              </a:rPr>
              <a:t>T</a:t>
            </a:r>
            <a:r>
              <a:rPr lang="id-ID" sz="3000" b="0" strike="noStrike" spc="-1" dirty="0" smtClean="0">
                <a:solidFill>
                  <a:srgbClr val="2A3990"/>
                </a:solidFill>
                <a:uFill>
                  <a:solidFill>
                    <a:srgbClr val="FFFFFF"/>
                  </a:solidFill>
                </a:uFill>
                <a:latin typeface="Roboto"/>
                <a:ea typeface="Roboto"/>
              </a:rPr>
              <a:t>AMPILAN GAME</a:t>
            </a:r>
            <a:endParaRPr lang="en-US" sz="1800" b="0" strike="noStrike" spc="-1" dirty="0">
              <a:solidFill>
                <a:srgbClr val="000000"/>
              </a:solidFill>
              <a:uFill>
                <a:solidFill>
                  <a:srgbClr val="FFFFFF"/>
                </a:solidFill>
              </a:uFill>
              <a:latin typeface="Arial"/>
            </a:endParaRPr>
          </a:p>
        </p:txBody>
      </p:sp>
      <p:sp>
        <p:nvSpPr>
          <p:cNvPr id="85" name="CustomShape 2"/>
          <p:cNvSpPr/>
          <p:nvPr/>
        </p:nvSpPr>
        <p:spPr>
          <a:xfrm>
            <a:off x="311760" y="1229760"/>
            <a:ext cx="8519760" cy="3338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r>
              <a:rPr lang="id-ID" spc="-1" dirty="0" smtClean="0">
                <a:solidFill>
                  <a:srgbClr val="434343"/>
                </a:solidFill>
                <a:uFill>
                  <a:solidFill>
                    <a:srgbClr val="FFFFFF"/>
                  </a:solidFill>
                </a:uFill>
                <a:latin typeface="Roboto"/>
                <a:ea typeface="Roboto"/>
              </a:rPr>
              <a:t>Tampilan menu awal			Tampilan menu level			</a:t>
            </a:r>
            <a:endParaRPr lang="en-US" sz="1800" b="0" strike="noStrike" spc="-1" dirty="0" smtClean="0">
              <a:solidFill>
                <a:srgbClr val="000000"/>
              </a:solidFill>
              <a:uFill>
                <a:solidFill>
                  <a:srgbClr val="FFFFFF"/>
                </a:solidFill>
              </a:uFill>
              <a:latin typeface="Arial"/>
            </a:endParaRPr>
          </a:p>
          <a:p>
            <a:pPr>
              <a:lnSpc>
                <a:spcPct val="100000"/>
              </a:lnSpc>
            </a:pPr>
            <a:endParaRPr lang="en-US" sz="1800" b="0" strike="noStrike" spc="-1" dirty="0" smtClean="0">
              <a:solidFill>
                <a:srgbClr val="000000"/>
              </a:solidFill>
              <a:uFill>
                <a:solidFill>
                  <a:srgbClr val="FFFFFF"/>
                </a:solidFill>
              </a:uFill>
              <a:latin typeface="Arial"/>
            </a:endParaRPr>
          </a:p>
          <a:p>
            <a:pPr>
              <a:lnSpc>
                <a:spcPct val="100000"/>
              </a:lnSpc>
            </a:pPr>
            <a:endParaRPr lang="en-US" sz="180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2"/>
          <a:stretch>
            <a:fillRect/>
          </a:stretch>
        </p:blipFill>
        <p:spPr>
          <a:xfrm>
            <a:off x="311761" y="1229760"/>
            <a:ext cx="3633516" cy="2838806"/>
          </a:xfrm>
          <a:prstGeom prst="rect">
            <a:avLst/>
          </a:prstGeom>
        </p:spPr>
      </p:pic>
      <p:pic>
        <p:nvPicPr>
          <p:cNvPr id="3" name="Picture 2"/>
          <p:cNvPicPr>
            <a:picLocks noChangeAspect="1"/>
          </p:cNvPicPr>
          <p:nvPr/>
        </p:nvPicPr>
        <p:blipFill>
          <a:blip r:embed="rId3"/>
          <a:stretch>
            <a:fillRect/>
          </a:stretch>
        </p:blipFill>
        <p:spPr>
          <a:xfrm>
            <a:off x="4787756" y="1229760"/>
            <a:ext cx="3984891" cy="2838806"/>
          </a:xfrm>
          <a:prstGeom prst="rect">
            <a:avLst/>
          </a:prstGeom>
        </p:spPr>
      </p:pic>
    </p:spTree>
    <p:extLst>
      <p:ext uri="{BB962C8B-B14F-4D97-AF65-F5344CB8AC3E}">
        <p14:creationId xmlns:p14="http://schemas.microsoft.com/office/powerpoint/2010/main" val="3931339863"/>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311760" y="410040"/>
            <a:ext cx="8519760" cy="606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US" sz="3000" b="0" strike="noStrike" spc="-1" dirty="0" smtClean="0">
                <a:solidFill>
                  <a:srgbClr val="2A3990"/>
                </a:solidFill>
                <a:uFill>
                  <a:solidFill>
                    <a:srgbClr val="FFFFFF"/>
                  </a:solidFill>
                </a:uFill>
                <a:latin typeface="Roboto"/>
                <a:ea typeface="Roboto"/>
              </a:rPr>
              <a:t>T</a:t>
            </a:r>
            <a:r>
              <a:rPr lang="id-ID" sz="3000" b="0" strike="noStrike" spc="-1" dirty="0" smtClean="0">
                <a:solidFill>
                  <a:srgbClr val="2A3990"/>
                </a:solidFill>
                <a:uFill>
                  <a:solidFill>
                    <a:srgbClr val="FFFFFF"/>
                  </a:solidFill>
                </a:uFill>
                <a:latin typeface="Roboto"/>
                <a:ea typeface="Roboto"/>
              </a:rPr>
              <a:t>AMPILAN GAME</a:t>
            </a:r>
            <a:endParaRPr lang="en-US" sz="1800" b="0" strike="noStrike" spc="-1" dirty="0">
              <a:solidFill>
                <a:srgbClr val="000000"/>
              </a:solidFill>
              <a:uFill>
                <a:solidFill>
                  <a:srgbClr val="FFFFFF"/>
                </a:solidFill>
              </a:uFill>
              <a:latin typeface="Arial"/>
            </a:endParaRPr>
          </a:p>
        </p:txBody>
      </p:sp>
      <p:sp>
        <p:nvSpPr>
          <p:cNvPr id="85" name="CustomShape 2"/>
          <p:cNvSpPr/>
          <p:nvPr/>
        </p:nvSpPr>
        <p:spPr>
          <a:xfrm>
            <a:off x="311760" y="1229760"/>
            <a:ext cx="8519760" cy="3338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endParaRPr lang="id-ID" sz="1800" b="0" strike="noStrike" spc="-1" dirty="0" smtClean="0">
              <a:solidFill>
                <a:srgbClr val="000000"/>
              </a:solidFill>
              <a:uFill>
                <a:solidFill>
                  <a:srgbClr val="FFFFFF"/>
                </a:solidFill>
              </a:uFill>
              <a:latin typeface="Arial"/>
            </a:endParaRPr>
          </a:p>
          <a:p>
            <a:pPr>
              <a:lnSpc>
                <a:spcPct val="100000"/>
              </a:lnSpc>
            </a:pPr>
            <a:endParaRPr lang="id-ID" spc="-1" dirty="0">
              <a:solidFill>
                <a:srgbClr val="000000"/>
              </a:solidFill>
              <a:uFill>
                <a:solidFill>
                  <a:srgbClr val="FFFFFF"/>
                </a:solidFill>
              </a:uFill>
              <a:latin typeface="Arial"/>
            </a:endParaRPr>
          </a:p>
          <a:p>
            <a:pPr>
              <a:lnSpc>
                <a:spcPct val="100000"/>
              </a:lnSpc>
            </a:pPr>
            <a:endParaRPr lang="id-ID" sz="1800" b="0" strike="noStrike" spc="-1" dirty="0" smtClean="0">
              <a:solidFill>
                <a:srgbClr val="000000"/>
              </a:solidFill>
              <a:uFill>
                <a:solidFill>
                  <a:srgbClr val="FFFFFF"/>
                </a:solidFill>
              </a:uFill>
              <a:latin typeface="Arial"/>
            </a:endParaRPr>
          </a:p>
          <a:p>
            <a:pPr>
              <a:lnSpc>
                <a:spcPct val="100000"/>
              </a:lnSpc>
            </a:pPr>
            <a:endParaRPr lang="id-ID" spc="-1" dirty="0">
              <a:solidFill>
                <a:srgbClr val="000000"/>
              </a:solidFill>
              <a:uFill>
                <a:solidFill>
                  <a:srgbClr val="FFFFFF"/>
                </a:solidFill>
              </a:uFill>
              <a:latin typeface="Arial"/>
            </a:endParaRPr>
          </a:p>
          <a:p>
            <a:pPr>
              <a:lnSpc>
                <a:spcPct val="100000"/>
              </a:lnSpc>
            </a:pPr>
            <a:endParaRPr lang="id-ID" sz="1800" b="0" strike="noStrike" spc="-1" dirty="0" smtClean="0">
              <a:solidFill>
                <a:srgbClr val="000000"/>
              </a:solidFill>
              <a:uFill>
                <a:solidFill>
                  <a:srgbClr val="FFFFFF"/>
                </a:solidFill>
              </a:uFill>
              <a:latin typeface="Arial"/>
            </a:endParaRPr>
          </a:p>
          <a:p>
            <a:pPr>
              <a:lnSpc>
                <a:spcPct val="100000"/>
              </a:lnSpc>
            </a:pPr>
            <a:endParaRPr lang="id-ID" spc="-1" dirty="0">
              <a:solidFill>
                <a:srgbClr val="000000"/>
              </a:solidFill>
              <a:uFill>
                <a:solidFill>
                  <a:srgbClr val="FFFFFF"/>
                </a:solidFill>
              </a:uFill>
              <a:latin typeface="Arial"/>
            </a:endParaRPr>
          </a:p>
          <a:p>
            <a:pPr>
              <a:lnSpc>
                <a:spcPct val="100000"/>
              </a:lnSpc>
            </a:pPr>
            <a:endParaRPr lang="id-ID" sz="1800" b="0" strike="noStrike" spc="-1" dirty="0" smtClean="0">
              <a:solidFill>
                <a:srgbClr val="000000"/>
              </a:solidFill>
              <a:uFill>
                <a:solidFill>
                  <a:srgbClr val="FFFFFF"/>
                </a:solidFill>
              </a:uFill>
              <a:latin typeface="Arial"/>
            </a:endParaRPr>
          </a:p>
          <a:p>
            <a:pPr>
              <a:lnSpc>
                <a:spcPct val="100000"/>
              </a:lnSpc>
            </a:pPr>
            <a:endParaRPr lang="id-ID" spc="-1" dirty="0">
              <a:solidFill>
                <a:srgbClr val="000000"/>
              </a:solidFill>
              <a:uFill>
                <a:solidFill>
                  <a:srgbClr val="FFFFFF"/>
                </a:solidFill>
              </a:uFill>
              <a:latin typeface="Arial"/>
            </a:endParaRPr>
          </a:p>
          <a:p>
            <a:pPr>
              <a:lnSpc>
                <a:spcPct val="100000"/>
              </a:lnSpc>
            </a:pPr>
            <a:endParaRPr lang="id-ID" sz="1800" b="0" strike="noStrike" spc="-1" dirty="0" smtClean="0">
              <a:solidFill>
                <a:srgbClr val="000000"/>
              </a:solidFill>
              <a:uFill>
                <a:solidFill>
                  <a:srgbClr val="FFFFFF"/>
                </a:solidFill>
              </a:uFill>
              <a:latin typeface="Arial"/>
            </a:endParaRPr>
          </a:p>
          <a:p>
            <a:pPr>
              <a:lnSpc>
                <a:spcPct val="100000"/>
              </a:lnSpc>
            </a:pPr>
            <a:endParaRPr lang="id-ID" spc="-1" dirty="0">
              <a:solidFill>
                <a:srgbClr val="000000"/>
              </a:solidFill>
              <a:uFill>
                <a:solidFill>
                  <a:srgbClr val="FFFFFF"/>
                </a:solidFill>
              </a:uFill>
              <a:latin typeface="Arial"/>
            </a:endParaRPr>
          </a:p>
          <a:p>
            <a:pPr>
              <a:lnSpc>
                <a:spcPct val="100000"/>
              </a:lnSpc>
            </a:pPr>
            <a:r>
              <a:rPr lang="id-ID" spc="-1" dirty="0" smtClean="0">
                <a:solidFill>
                  <a:srgbClr val="000000"/>
                </a:solidFill>
                <a:uFill>
                  <a:solidFill>
                    <a:srgbClr val="FFFFFF"/>
                  </a:solidFill>
                </a:uFill>
                <a:latin typeface="Arial"/>
              </a:rPr>
              <a:t>Tampilan menu tentang			Tampilan menu cara main			</a:t>
            </a:r>
            <a:endParaRPr lang="en-US" sz="180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2"/>
          <a:stretch>
            <a:fillRect/>
          </a:stretch>
        </p:blipFill>
        <p:spPr>
          <a:xfrm>
            <a:off x="311760" y="1229761"/>
            <a:ext cx="3777355" cy="2787436"/>
          </a:xfrm>
          <a:prstGeom prst="rect">
            <a:avLst/>
          </a:prstGeom>
        </p:spPr>
      </p:pic>
      <p:pic>
        <p:nvPicPr>
          <p:cNvPr id="3" name="Picture 2"/>
          <p:cNvPicPr>
            <a:picLocks noChangeAspect="1"/>
          </p:cNvPicPr>
          <p:nvPr/>
        </p:nvPicPr>
        <p:blipFill>
          <a:blip r:embed="rId3"/>
          <a:stretch>
            <a:fillRect/>
          </a:stretch>
        </p:blipFill>
        <p:spPr>
          <a:xfrm>
            <a:off x="4582274" y="1285291"/>
            <a:ext cx="4249246" cy="2676376"/>
          </a:xfrm>
          <a:prstGeom prst="rect">
            <a:avLst/>
          </a:prstGeom>
        </p:spPr>
      </p:pic>
    </p:spTree>
    <p:extLst>
      <p:ext uri="{BB962C8B-B14F-4D97-AF65-F5344CB8AC3E}">
        <p14:creationId xmlns:p14="http://schemas.microsoft.com/office/powerpoint/2010/main" val="2453236921"/>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311760" y="410040"/>
            <a:ext cx="8519760" cy="606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US" sz="3000" b="0" strike="noStrike" spc="-1" dirty="0" smtClean="0">
                <a:solidFill>
                  <a:srgbClr val="2A3990"/>
                </a:solidFill>
                <a:uFill>
                  <a:solidFill>
                    <a:srgbClr val="FFFFFF"/>
                  </a:solidFill>
                </a:uFill>
                <a:latin typeface="Roboto"/>
                <a:ea typeface="Roboto"/>
              </a:rPr>
              <a:t>T</a:t>
            </a:r>
            <a:r>
              <a:rPr lang="id-ID" sz="3000" b="0" strike="noStrike" spc="-1" dirty="0" smtClean="0">
                <a:solidFill>
                  <a:srgbClr val="2A3990"/>
                </a:solidFill>
                <a:uFill>
                  <a:solidFill>
                    <a:srgbClr val="FFFFFF"/>
                  </a:solidFill>
                </a:uFill>
                <a:latin typeface="Roboto"/>
                <a:ea typeface="Roboto"/>
              </a:rPr>
              <a:t>AMPILAN GAME</a:t>
            </a:r>
            <a:endParaRPr lang="en-US" sz="1800" b="0" strike="noStrike" spc="-1" dirty="0">
              <a:solidFill>
                <a:srgbClr val="000000"/>
              </a:solidFill>
              <a:uFill>
                <a:solidFill>
                  <a:srgbClr val="FFFFFF"/>
                </a:solidFill>
              </a:uFill>
              <a:latin typeface="Arial"/>
            </a:endParaRPr>
          </a:p>
        </p:txBody>
      </p:sp>
      <p:sp>
        <p:nvSpPr>
          <p:cNvPr id="85" name="CustomShape 2"/>
          <p:cNvSpPr/>
          <p:nvPr/>
        </p:nvSpPr>
        <p:spPr>
          <a:xfrm>
            <a:off x="311760" y="1229760"/>
            <a:ext cx="8519760" cy="3338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r>
              <a:rPr lang="id-ID" spc="-1" dirty="0" smtClean="0">
                <a:solidFill>
                  <a:srgbClr val="434343"/>
                </a:solidFill>
                <a:uFill>
                  <a:solidFill>
                    <a:srgbClr val="FFFFFF"/>
                  </a:solidFill>
                </a:uFill>
                <a:latin typeface="Roboto"/>
                <a:ea typeface="Roboto"/>
              </a:rPr>
              <a:t>Tampilan level pemula			Tampilan </a:t>
            </a:r>
            <a:r>
              <a:rPr lang="id-ID" spc="-1" smtClean="0">
                <a:solidFill>
                  <a:srgbClr val="434343"/>
                </a:solidFill>
                <a:uFill>
                  <a:solidFill>
                    <a:srgbClr val="FFFFFF"/>
                  </a:solidFill>
                </a:uFill>
                <a:latin typeface="Roboto"/>
                <a:ea typeface="Roboto"/>
              </a:rPr>
              <a:t>level menengah</a:t>
            </a:r>
            <a:r>
              <a:rPr lang="id-ID" spc="-1" dirty="0" smtClean="0">
                <a:solidFill>
                  <a:srgbClr val="434343"/>
                </a:solidFill>
                <a:uFill>
                  <a:solidFill>
                    <a:srgbClr val="FFFFFF"/>
                  </a:solidFill>
                </a:uFill>
                <a:latin typeface="Roboto"/>
                <a:ea typeface="Roboto"/>
              </a:rPr>
              <a:t>			</a:t>
            </a:r>
            <a:endParaRPr lang="en-US" sz="1800" b="0" strike="noStrike" spc="-1" dirty="0" smtClean="0">
              <a:solidFill>
                <a:srgbClr val="000000"/>
              </a:solidFill>
              <a:uFill>
                <a:solidFill>
                  <a:srgbClr val="FFFFFF"/>
                </a:solidFill>
              </a:uFill>
              <a:latin typeface="Arial"/>
            </a:endParaRPr>
          </a:p>
          <a:p>
            <a:pPr>
              <a:lnSpc>
                <a:spcPct val="100000"/>
              </a:lnSpc>
            </a:pPr>
            <a:endParaRPr lang="en-US" sz="1800" b="0" strike="noStrike" spc="-1" dirty="0" smtClean="0">
              <a:solidFill>
                <a:srgbClr val="000000"/>
              </a:solidFill>
              <a:uFill>
                <a:solidFill>
                  <a:srgbClr val="FFFFFF"/>
                </a:solidFill>
              </a:uFill>
              <a:latin typeface="Arial"/>
            </a:endParaRPr>
          </a:p>
          <a:p>
            <a:pPr>
              <a:lnSpc>
                <a:spcPct val="100000"/>
              </a:lnSpc>
            </a:pPr>
            <a:endParaRPr lang="en-US" sz="1800" b="0" strike="noStrike" spc="-1" dirty="0">
              <a:solidFill>
                <a:srgbClr val="000000"/>
              </a:solidFill>
              <a:uFill>
                <a:solidFill>
                  <a:srgbClr val="FFFFFF"/>
                </a:solidFill>
              </a:uFill>
              <a:latin typeface="Arial"/>
            </a:endParaRPr>
          </a:p>
        </p:txBody>
      </p:sp>
      <p:pic>
        <p:nvPicPr>
          <p:cNvPr id="4" name="Picture 3"/>
          <p:cNvPicPr>
            <a:picLocks noChangeAspect="1"/>
          </p:cNvPicPr>
          <p:nvPr/>
        </p:nvPicPr>
        <p:blipFill>
          <a:blip r:embed="rId2"/>
          <a:stretch>
            <a:fillRect/>
          </a:stretch>
        </p:blipFill>
        <p:spPr>
          <a:xfrm>
            <a:off x="311760" y="1229759"/>
            <a:ext cx="3664339" cy="2736065"/>
          </a:xfrm>
          <a:prstGeom prst="rect">
            <a:avLst/>
          </a:prstGeom>
        </p:spPr>
      </p:pic>
      <p:pic>
        <p:nvPicPr>
          <p:cNvPr id="5" name="Picture 4"/>
          <p:cNvPicPr>
            <a:picLocks noChangeAspect="1"/>
          </p:cNvPicPr>
          <p:nvPr/>
        </p:nvPicPr>
        <p:blipFill>
          <a:blip r:embed="rId3"/>
          <a:stretch>
            <a:fillRect/>
          </a:stretch>
        </p:blipFill>
        <p:spPr>
          <a:xfrm>
            <a:off x="4673175" y="1229758"/>
            <a:ext cx="4158345" cy="2652609"/>
          </a:xfrm>
          <a:prstGeom prst="rect">
            <a:avLst/>
          </a:prstGeom>
        </p:spPr>
      </p:pic>
    </p:spTree>
    <p:extLst>
      <p:ext uri="{BB962C8B-B14F-4D97-AF65-F5344CB8AC3E}">
        <p14:creationId xmlns:p14="http://schemas.microsoft.com/office/powerpoint/2010/main" val="382284209"/>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311760" y="410040"/>
            <a:ext cx="8519760" cy="6069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r>
              <a:rPr lang="en-US" sz="3000" b="0" strike="noStrike" spc="-1" dirty="0" smtClean="0">
                <a:solidFill>
                  <a:srgbClr val="2A3990"/>
                </a:solidFill>
                <a:uFill>
                  <a:solidFill>
                    <a:srgbClr val="FFFFFF"/>
                  </a:solidFill>
                </a:uFill>
                <a:latin typeface="Roboto"/>
                <a:ea typeface="Roboto"/>
              </a:rPr>
              <a:t>T</a:t>
            </a:r>
            <a:r>
              <a:rPr lang="id-ID" sz="3000" b="0" strike="noStrike" spc="-1" dirty="0" smtClean="0">
                <a:solidFill>
                  <a:srgbClr val="2A3990"/>
                </a:solidFill>
                <a:uFill>
                  <a:solidFill>
                    <a:srgbClr val="FFFFFF"/>
                  </a:solidFill>
                </a:uFill>
                <a:latin typeface="Roboto"/>
                <a:ea typeface="Roboto"/>
              </a:rPr>
              <a:t>AMPILAN GAME</a:t>
            </a:r>
            <a:endParaRPr lang="en-US" sz="1800" b="0" strike="noStrike" spc="-1" dirty="0">
              <a:solidFill>
                <a:srgbClr val="000000"/>
              </a:solidFill>
              <a:uFill>
                <a:solidFill>
                  <a:srgbClr val="FFFFFF"/>
                </a:solidFill>
              </a:uFill>
              <a:latin typeface="Arial"/>
            </a:endParaRPr>
          </a:p>
        </p:txBody>
      </p:sp>
      <p:sp>
        <p:nvSpPr>
          <p:cNvPr id="85" name="CustomShape 2"/>
          <p:cNvSpPr/>
          <p:nvPr/>
        </p:nvSpPr>
        <p:spPr>
          <a:xfrm>
            <a:off x="311760" y="1229760"/>
            <a:ext cx="8519760" cy="33382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lstStyle/>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endParaRPr lang="id-ID" sz="1800" b="0" strike="noStrike" spc="-1" dirty="0" smtClean="0">
              <a:solidFill>
                <a:srgbClr val="434343"/>
              </a:solidFill>
              <a:uFill>
                <a:solidFill>
                  <a:srgbClr val="FFFFFF"/>
                </a:solidFill>
              </a:uFill>
              <a:latin typeface="Roboto"/>
              <a:ea typeface="Roboto"/>
            </a:endParaRPr>
          </a:p>
          <a:p>
            <a:pPr>
              <a:lnSpc>
                <a:spcPct val="100000"/>
              </a:lnSpc>
            </a:pPr>
            <a:endParaRPr lang="id-ID" spc="-1" dirty="0">
              <a:solidFill>
                <a:srgbClr val="434343"/>
              </a:solidFill>
              <a:uFill>
                <a:solidFill>
                  <a:srgbClr val="FFFFFF"/>
                </a:solidFill>
              </a:uFill>
              <a:latin typeface="Roboto"/>
              <a:ea typeface="Roboto"/>
            </a:endParaRPr>
          </a:p>
          <a:p>
            <a:pPr>
              <a:lnSpc>
                <a:spcPct val="100000"/>
              </a:lnSpc>
            </a:pPr>
            <a:r>
              <a:rPr lang="id-ID" spc="-1" dirty="0" smtClean="0">
                <a:solidFill>
                  <a:srgbClr val="434343"/>
                </a:solidFill>
                <a:uFill>
                  <a:solidFill>
                    <a:srgbClr val="FFFFFF"/>
                  </a:solidFill>
                </a:uFill>
                <a:latin typeface="Roboto"/>
                <a:ea typeface="Roboto"/>
              </a:rPr>
              <a:t>Tampilan level jawara						</a:t>
            </a:r>
            <a:endParaRPr lang="en-US" sz="1800" b="0" strike="noStrike" spc="-1" dirty="0" smtClean="0">
              <a:solidFill>
                <a:srgbClr val="000000"/>
              </a:solidFill>
              <a:uFill>
                <a:solidFill>
                  <a:srgbClr val="FFFFFF"/>
                </a:solidFill>
              </a:uFill>
              <a:latin typeface="Arial"/>
            </a:endParaRPr>
          </a:p>
          <a:p>
            <a:pPr>
              <a:lnSpc>
                <a:spcPct val="100000"/>
              </a:lnSpc>
            </a:pPr>
            <a:endParaRPr lang="en-US" sz="1800" b="0" strike="noStrike" spc="-1" dirty="0" smtClean="0">
              <a:solidFill>
                <a:srgbClr val="000000"/>
              </a:solidFill>
              <a:uFill>
                <a:solidFill>
                  <a:srgbClr val="FFFFFF"/>
                </a:solidFill>
              </a:uFill>
              <a:latin typeface="Arial"/>
            </a:endParaRPr>
          </a:p>
          <a:p>
            <a:pPr>
              <a:lnSpc>
                <a:spcPct val="100000"/>
              </a:lnSpc>
            </a:pPr>
            <a:endParaRPr lang="en-US" sz="1800" b="0" strike="noStrike" spc="-1" dirty="0">
              <a:solidFill>
                <a:srgbClr val="000000"/>
              </a:solidFill>
              <a:uFill>
                <a:solidFill>
                  <a:srgbClr val="FFFFFF"/>
                </a:solidFill>
              </a:uFill>
              <a:latin typeface="Arial"/>
            </a:endParaRPr>
          </a:p>
        </p:txBody>
      </p:sp>
      <p:pic>
        <p:nvPicPr>
          <p:cNvPr id="2" name="Picture 1"/>
          <p:cNvPicPr>
            <a:picLocks noChangeAspect="1"/>
          </p:cNvPicPr>
          <p:nvPr/>
        </p:nvPicPr>
        <p:blipFill>
          <a:blip r:embed="rId2"/>
          <a:stretch>
            <a:fillRect/>
          </a:stretch>
        </p:blipFill>
        <p:spPr>
          <a:xfrm>
            <a:off x="311761" y="1017000"/>
            <a:ext cx="4239692" cy="2865368"/>
          </a:xfrm>
          <a:prstGeom prst="rect">
            <a:avLst/>
          </a:prstGeom>
        </p:spPr>
      </p:pic>
    </p:spTree>
    <p:extLst>
      <p:ext uri="{BB962C8B-B14F-4D97-AF65-F5344CB8AC3E}">
        <p14:creationId xmlns:p14="http://schemas.microsoft.com/office/powerpoint/2010/main" val="409384365"/>
      </p:ext>
    </p:extLst>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51</TotalTime>
  <Words>330</Words>
  <Application>Microsoft Office PowerPoint</Application>
  <PresentationFormat>On-screen Show (16:9)</PresentationFormat>
  <Paragraphs>92</Paragraphs>
  <Slides>11</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11</vt:i4>
      </vt:variant>
    </vt:vector>
  </HeadingPairs>
  <TitlesOfParts>
    <vt:vector size="18" baseType="lpstr">
      <vt:lpstr>Arial</vt:lpstr>
      <vt:lpstr>DejaVu Sans</vt:lpstr>
      <vt:lpstr>Roboto</vt:lpstr>
      <vt:lpstr>Symbol</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Yusup Maulana</cp:lastModifiedBy>
  <cp:revision>20</cp:revision>
  <dcterms:modified xsi:type="dcterms:W3CDTF">2016-10-31T18:28:35Z</dcterms:modified>
  <dc:language>en-US</dc:language>
</cp:coreProperties>
</file>